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26"/>
  </p:notesMasterIdLst>
  <p:handoutMasterIdLst>
    <p:handoutMasterId r:id="rId27"/>
  </p:handoutMasterIdLst>
  <p:sldIdLst>
    <p:sldId id="257" r:id="rId2"/>
    <p:sldId id="286" r:id="rId3"/>
    <p:sldId id="287" r:id="rId4"/>
    <p:sldId id="273" r:id="rId5"/>
    <p:sldId id="274" r:id="rId6"/>
    <p:sldId id="275" r:id="rId7"/>
    <p:sldId id="288" r:id="rId8"/>
    <p:sldId id="276" r:id="rId9"/>
    <p:sldId id="289" r:id="rId10"/>
    <p:sldId id="277" r:id="rId11"/>
    <p:sldId id="278" r:id="rId12"/>
    <p:sldId id="290" r:id="rId13"/>
    <p:sldId id="279" r:id="rId14"/>
    <p:sldId id="291" r:id="rId15"/>
    <p:sldId id="280" r:id="rId16"/>
    <p:sldId id="281" r:id="rId17"/>
    <p:sldId id="282" r:id="rId18"/>
    <p:sldId id="292" r:id="rId19"/>
    <p:sldId id="283" r:id="rId20"/>
    <p:sldId id="284" r:id="rId21"/>
    <p:sldId id="294" r:id="rId22"/>
    <p:sldId id="285" r:id="rId23"/>
    <p:sldId id="293" r:id="rId24"/>
    <p:sldId id="301" r:id="rId25"/>
  </p:sldIdLst>
  <p:sldSz cx="9144000" cy="6858000" type="screen4x3"/>
  <p:notesSz cx="7102475" cy="10233025"/>
  <p:defaultTextStyle>
    <a:defPPr>
      <a:defRPr lang="en-US"/>
    </a:defPPr>
    <a:lvl1pPr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1pPr>
    <a:lvl2pPr marL="4572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2pPr>
    <a:lvl3pPr marL="9144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3pPr>
    <a:lvl4pPr marL="13716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4pPr>
    <a:lvl5pPr marL="1828800" algn="l" defTabSz="457200" rtl="0" eaLnBrk="0" fontAlgn="base" hangingPunct="0">
      <a:spcBef>
        <a:spcPct val="0"/>
      </a:spcBef>
      <a:spcAft>
        <a:spcPct val="0"/>
      </a:spcAft>
      <a:defRPr kern="1200">
        <a:solidFill>
          <a:schemeClr val="tx1"/>
        </a:solidFill>
        <a:latin typeface="Rockwell" panose="02060603020205020403" pitchFamily="18" charset="0"/>
        <a:ea typeface="+mn-ea"/>
        <a:cs typeface="+mn-cs"/>
      </a:defRPr>
    </a:lvl5pPr>
    <a:lvl6pPr marL="2286000" algn="l" defTabSz="914400" rtl="0" eaLnBrk="1" latinLnBrk="0" hangingPunct="1">
      <a:defRPr kern="1200">
        <a:solidFill>
          <a:schemeClr val="tx1"/>
        </a:solidFill>
        <a:latin typeface="Rockwell" panose="02060603020205020403" pitchFamily="18" charset="0"/>
        <a:ea typeface="+mn-ea"/>
        <a:cs typeface="+mn-cs"/>
      </a:defRPr>
    </a:lvl6pPr>
    <a:lvl7pPr marL="2743200" algn="l" defTabSz="914400" rtl="0" eaLnBrk="1" latinLnBrk="0" hangingPunct="1">
      <a:defRPr kern="1200">
        <a:solidFill>
          <a:schemeClr val="tx1"/>
        </a:solidFill>
        <a:latin typeface="Rockwell" panose="02060603020205020403" pitchFamily="18" charset="0"/>
        <a:ea typeface="+mn-ea"/>
        <a:cs typeface="+mn-cs"/>
      </a:defRPr>
    </a:lvl7pPr>
    <a:lvl8pPr marL="3200400" algn="l" defTabSz="914400" rtl="0" eaLnBrk="1" latinLnBrk="0" hangingPunct="1">
      <a:defRPr kern="1200">
        <a:solidFill>
          <a:schemeClr val="tx1"/>
        </a:solidFill>
        <a:latin typeface="Rockwell" panose="02060603020205020403" pitchFamily="18" charset="0"/>
        <a:ea typeface="+mn-ea"/>
        <a:cs typeface="+mn-cs"/>
      </a:defRPr>
    </a:lvl8pPr>
    <a:lvl9pPr marL="3657600" algn="l" defTabSz="914400" rtl="0" eaLnBrk="1" latinLnBrk="0" hangingPunct="1">
      <a:defRPr kern="1200">
        <a:solidFill>
          <a:schemeClr val="tx1"/>
        </a:solidFill>
        <a:latin typeface="Rockwell" panose="02060603020205020403" pitchFamily="18"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4" autoAdjust="0"/>
    <p:restoredTop sz="95969" autoAdjust="0"/>
  </p:normalViewPr>
  <p:slideViewPr>
    <p:cSldViewPr snapToGrid="0">
      <p:cViewPr varScale="1">
        <p:scale>
          <a:sx n="91" d="100"/>
          <a:sy n="91" d="100"/>
        </p:scale>
        <p:origin x="1530"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A55FA92-3CCF-5E7A-42E9-F28E56385131}"/>
              </a:ext>
            </a:extLst>
          </p:cNvPr>
          <p:cNvSpPr>
            <a:spLocks noGrp="1"/>
          </p:cNvSpPr>
          <p:nvPr>
            <p:ph type="hdr" sz="quarter"/>
          </p:nvPr>
        </p:nvSpPr>
        <p:spPr>
          <a:xfrm>
            <a:off x="1" y="1"/>
            <a:ext cx="3078048" cy="512667"/>
          </a:xfrm>
          <a:prstGeom prst="rect">
            <a:avLst/>
          </a:prstGeom>
        </p:spPr>
        <p:txBody>
          <a:bodyPr vert="horz" lIns="99036" tIns="49518" rIns="99036" bIns="49518" rtlCol="0"/>
          <a:lstStyle>
            <a:lvl1pPr algn="l" eaLnBrk="1" fontAlgn="auto" hangingPunct="1">
              <a:spcBef>
                <a:spcPts val="0"/>
              </a:spcBef>
              <a:spcAft>
                <a:spcPts val="0"/>
              </a:spcAft>
              <a:defRPr sz="1100">
                <a:latin typeface="Arial" panose="020B0604020202020204" pitchFamily="34" charset="0"/>
                <a:cs typeface="Arial" panose="020B0604020202020204" pitchFamily="34" charset="0"/>
              </a:defRPr>
            </a:lvl1pPr>
          </a:lstStyle>
          <a:p>
            <a:pPr>
              <a:defRPr/>
            </a:pPr>
            <a:endParaRPr lang="en-US" sz="1000" dirty="0"/>
          </a:p>
        </p:txBody>
      </p:sp>
      <p:sp>
        <p:nvSpPr>
          <p:cNvPr id="3" name="Date Placeholder 2">
            <a:extLst>
              <a:ext uri="{FF2B5EF4-FFF2-40B4-BE49-F238E27FC236}">
                <a16:creationId xmlns:a16="http://schemas.microsoft.com/office/drawing/2014/main" id="{437ED325-56ED-AFEF-81EF-B3ACA18B5303}"/>
              </a:ext>
            </a:extLst>
          </p:cNvPr>
          <p:cNvSpPr>
            <a:spLocks noGrp="1"/>
          </p:cNvSpPr>
          <p:nvPr>
            <p:ph type="dt" sz="quarter" idx="1"/>
          </p:nvPr>
        </p:nvSpPr>
        <p:spPr>
          <a:xfrm>
            <a:off x="4022887" y="1"/>
            <a:ext cx="3078048" cy="512667"/>
          </a:xfrm>
          <a:prstGeom prst="rect">
            <a:avLst/>
          </a:prstGeom>
        </p:spPr>
        <p:txBody>
          <a:bodyPr vert="horz" lIns="99036" tIns="49518" rIns="99036" bIns="49518" rtlCol="0"/>
          <a:lstStyle>
            <a:lvl1pPr algn="r" eaLnBrk="1" fontAlgn="auto" hangingPunct="1">
              <a:spcBef>
                <a:spcPts val="0"/>
              </a:spcBef>
              <a:spcAft>
                <a:spcPts val="0"/>
              </a:spcAft>
              <a:defRPr sz="1100">
                <a:latin typeface="Arial" panose="020B0604020202020204" pitchFamily="34" charset="0"/>
                <a:cs typeface="Arial" panose="020B0604020202020204" pitchFamily="34" charset="0"/>
              </a:defRPr>
            </a:lvl1pPr>
          </a:lstStyle>
          <a:p>
            <a:pPr>
              <a:defRPr/>
            </a:pPr>
            <a:r>
              <a:rPr lang="en-US" sz="1000"/>
              <a:t>8/10/2025 am</a:t>
            </a:r>
            <a:endParaRPr lang="en-US" sz="1000" dirty="0"/>
          </a:p>
        </p:txBody>
      </p:sp>
      <p:sp>
        <p:nvSpPr>
          <p:cNvPr id="4" name="Footer Placeholder 3">
            <a:extLst>
              <a:ext uri="{FF2B5EF4-FFF2-40B4-BE49-F238E27FC236}">
                <a16:creationId xmlns:a16="http://schemas.microsoft.com/office/drawing/2014/main" id="{80D6F2E1-2BB2-36F8-7D97-F2DF29825066}"/>
              </a:ext>
            </a:extLst>
          </p:cNvPr>
          <p:cNvSpPr>
            <a:spLocks noGrp="1"/>
          </p:cNvSpPr>
          <p:nvPr>
            <p:ph type="ftr" sz="quarter" idx="2"/>
          </p:nvPr>
        </p:nvSpPr>
        <p:spPr>
          <a:xfrm>
            <a:off x="1" y="9720359"/>
            <a:ext cx="3078048" cy="512666"/>
          </a:xfrm>
          <a:prstGeom prst="rect">
            <a:avLst/>
          </a:prstGeom>
        </p:spPr>
        <p:txBody>
          <a:bodyPr vert="horz" lIns="99036" tIns="49518" rIns="99036" bIns="49518" rtlCol="0" anchor="b"/>
          <a:lstStyle>
            <a:lvl1pPr algn="l" eaLnBrk="1" fontAlgn="auto" hangingPunct="1">
              <a:spcBef>
                <a:spcPts val="0"/>
              </a:spcBef>
              <a:spcAft>
                <a:spcPts val="0"/>
              </a:spcAft>
              <a:defRPr sz="1100">
                <a:latin typeface="Arial" panose="020B0604020202020204" pitchFamily="34" charset="0"/>
                <a:cs typeface="Arial" panose="020B0604020202020204" pitchFamily="34" charset="0"/>
              </a:defRPr>
            </a:lvl1pPr>
          </a:lstStyle>
          <a:p>
            <a:pPr>
              <a:defRPr/>
            </a:pPr>
            <a:r>
              <a:rPr lang="en-US" sz="1000"/>
              <a:t>Randy Childs</a:t>
            </a:r>
          </a:p>
        </p:txBody>
      </p:sp>
      <p:sp>
        <p:nvSpPr>
          <p:cNvPr id="5" name="Slide Number Placeholder 4">
            <a:extLst>
              <a:ext uri="{FF2B5EF4-FFF2-40B4-BE49-F238E27FC236}">
                <a16:creationId xmlns:a16="http://schemas.microsoft.com/office/drawing/2014/main" id="{A4E81EA6-BDA5-CE67-6B89-D58E82A546F5}"/>
              </a:ext>
            </a:extLst>
          </p:cNvPr>
          <p:cNvSpPr>
            <a:spLocks noGrp="1"/>
          </p:cNvSpPr>
          <p:nvPr>
            <p:ph type="sldNum" sz="quarter" idx="3"/>
          </p:nvPr>
        </p:nvSpPr>
        <p:spPr>
          <a:xfrm>
            <a:off x="4022887" y="9720359"/>
            <a:ext cx="3078048" cy="512666"/>
          </a:xfrm>
          <a:prstGeom prst="rect">
            <a:avLst/>
          </a:prstGeom>
        </p:spPr>
        <p:txBody>
          <a:bodyPr vert="horz" wrap="square" lIns="99036" tIns="49518" rIns="99036" bIns="49518" numCol="1" anchor="b" anchorCtr="0" compatLnSpc="1">
            <a:prstTxWarp prst="textNoShape">
              <a:avLst/>
            </a:prstTxWarp>
          </a:bodyPr>
          <a:lstStyle>
            <a:lvl1pPr algn="r" eaLnBrk="1" hangingPunct="1">
              <a:defRPr sz="1100">
                <a:latin typeface="Arial" panose="020B0604020202020204" pitchFamily="34" charset="0"/>
                <a:cs typeface="Arial" panose="020B0604020202020204" pitchFamily="34" charset="0"/>
              </a:defRPr>
            </a:lvl1pPr>
          </a:lstStyle>
          <a:p>
            <a:fld id="{6CEF0F16-0CD5-4596-A531-BF161A7298FE}"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95BD014-5BC6-DC7A-73D5-F43B60F58170}"/>
              </a:ext>
            </a:extLst>
          </p:cNvPr>
          <p:cNvSpPr>
            <a:spLocks noGrp="1"/>
          </p:cNvSpPr>
          <p:nvPr>
            <p:ph type="hdr" sz="quarter"/>
          </p:nvPr>
        </p:nvSpPr>
        <p:spPr>
          <a:xfrm>
            <a:off x="1" y="1"/>
            <a:ext cx="3078048" cy="512667"/>
          </a:xfrm>
          <a:prstGeom prst="rect">
            <a:avLst/>
          </a:prstGeom>
        </p:spPr>
        <p:txBody>
          <a:bodyPr vert="horz" lIns="99036" tIns="49518" rIns="99036" bIns="49518" rtlCol="0"/>
          <a:lstStyle>
            <a:lvl1pPr algn="l" eaLnBrk="1" fontAlgn="auto" hangingPunct="1">
              <a:spcBef>
                <a:spcPts val="0"/>
              </a:spcBef>
              <a:spcAft>
                <a:spcPts val="0"/>
              </a:spcAft>
              <a:defRPr sz="1300">
                <a:latin typeface="+mn-lt"/>
              </a:defRPr>
            </a:lvl1pPr>
          </a:lstStyle>
          <a:p>
            <a:pPr>
              <a:defRPr/>
            </a:pPr>
            <a:r>
              <a:rPr lang="en-US"/>
              <a:t>Randy Childs</a:t>
            </a:r>
          </a:p>
        </p:txBody>
      </p:sp>
      <p:sp>
        <p:nvSpPr>
          <p:cNvPr id="3" name="Date Placeholder 2">
            <a:extLst>
              <a:ext uri="{FF2B5EF4-FFF2-40B4-BE49-F238E27FC236}">
                <a16:creationId xmlns:a16="http://schemas.microsoft.com/office/drawing/2014/main" id="{26DB27E5-687F-08D8-5A52-2C9C2C1A4DBF}"/>
              </a:ext>
            </a:extLst>
          </p:cNvPr>
          <p:cNvSpPr>
            <a:spLocks noGrp="1"/>
          </p:cNvSpPr>
          <p:nvPr>
            <p:ph type="dt" idx="1"/>
          </p:nvPr>
        </p:nvSpPr>
        <p:spPr>
          <a:xfrm>
            <a:off x="4022887" y="1"/>
            <a:ext cx="3078048" cy="512667"/>
          </a:xfrm>
          <a:prstGeom prst="rect">
            <a:avLst/>
          </a:prstGeom>
        </p:spPr>
        <p:txBody>
          <a:bodyPr vert="horz" lIns="99036" tIns="49518" rIns="99036" bIns="49518" rtlCol="0"/>
          <a:lstStyle>
            <a:lvl1pPr algn="r" eaLnBrk="1" fontAlgn="auto" hangingPunct="1">
              <a:spcBef>
                <a:spcPts val="0"/>
              </a:spcBef>
              <a:spcAft>
                <a:spcPts val="0"/>
              </a:spcAft>
              <a:defRPr sz="1300">
                <a:latin typeface="+mn-lt"/>
              </a:defRPr>
            </a:lvl1pPr>
          </a:lstStyle>
          <a:p>
            <a:pPr>
              <a:defRPr/>
            </a:pPr>
            <a:r>
              <a:rPr lang="en-US"/>
              <a:t>8/10/2025 am</a:t>
            </a:r>
          </a:p>
        </p:txBody>
      </p:sp>
      <p:sp>
        <p:nvSpPr>
          <p:cNvPr id="4" name="Slide Image Placeholder 3">
            <a:extLst>
              <a:ext uri="{FF2B5EF4-FFF2-40B4-BE49-F238E27FC236}">
                <a16:creationId xmlns:a16="http://schemas.microsoft.com/office/drawing/2014/main" id="{793C2E91-4233-724F-649C-B28059ED5A65}"/>
              </a:ext>
            </a:extLst>
          </p:cNvPr>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6" tIns="49518" rIns="99036" bIns="49518" rtlCol="0" anchor="ctr"/>
          <a:lstStyle/>
          <a:p>
            <a:pPr lvl="0"/>
            <a:endParaRPr lang="en-US" noProof="0"/>
          </a:p>
        </p:txBody>
      </p:sp>
      <p:sp>
        <p:nvSpPr>
          <p:cNvPr id="5" name="Notes Placeholder 4">
            <a:extLst>
              <a:ext uri="{FF2B5EF4-FFF2-40B4-BE49-F238E27FC236}">
                <a16:creationId xmlns:a16="http://schemas.microsoft.com/office/drawing/2014/main" id="{1749FFCA-F2CA-1FD5-054F-3777AAD4797A}"/>
              </a:ext>
            </a:extLst>
          </p:cNvPr>
          <p:cNvSpPr>
            <a:spLocks noGrp="1"/>
          </p:cNvSpPr>
          <p:nvPr>
            <p:ph type="body" sz="quarter" idx="3"/>
          </p:nvPr>
        </p:nvSpPr>
        <p:spPr>
          <a:xfrm>
            <a:off x="710557" y="4925321"/>
            <a:ext cx="5681363" cy="4028576"/>
          </a:xfrm>
          <a:prstGeom prst="rect">
            <a:avLst/>
          </a:prstGeom>
        </p:spPr>
        <p:txBody>
          <a:bodyPr vert="horz" lIns="99036" tIns="49518" rIns="99036" bIns="4951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C779FC1-B0DF-399B-8ACC-FCE3E881D18C}"/>
              </a:ext>
            </a:extLst>
          </p:cNvPr>
          <p:cNvSpPr>
            <a:spLocks noGrp="1"/>
          </p:cNvSpPr>
          <p:nvPr>
            <p:ph type="ftr" sz="quarter" idx="4"/>
          </p:nvPr>
        </p:nvSpPr>
        <p:spPr>
          <a:xfrm>
            <a:off x="1" y="9720359"/>
            <a:ext cx="3078048" cy="512666"/>
          </a:xfrm>
          <a:prstGeom prst="rect">
            <a:avLst/>
          </a:prstGeom>
        </p:spPr>
        <p:txBody>
          <a:bodyPr vert="horz" lIns="99036" tIns="49518" rIns="99036" bIns="49518" rtlCol="0" anchor="b"/>
          <a:lstStyle>
            <a:lvl1pPr algn="l" eaLnBrk="1" fontAlgn="auto" hangingPunct="1">
              <a:spcBef>
                <a:spcPts val="0"/>
              </a:spcBef>
              <a:spcAft>
                <a:spcPts val="0"/>
              </a:spcAft>
              <a:defRPr sz="130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082A9C35-B3B7-BA94-2B17-03CEEC064051}"/>
              </a:ext>
            </a:extLst>
          </p:cNvPr>
          <p:cNvSpPr>
            <a:spLocks noGrp="1"/>
          </p:cNvSpPr>
          <p:nvPr>
            <p:ph type="sldNum" sz="quarter" idx="5"/>
          </p:nvPr>
        </p:nvSpPr>
        <p:spPr>
          <a:xfrm>
            <a:off x="4022887" y="9720359"/>
            <a:ext cx="3078048" cy="512666"/>
          </a:xfrm>
          <a:prstGeom prst="rect">
            <a:avLst/>
          </a:prstGeom>
        </p:spPr>
        <p:txBody>
          <a:bodyPr vert="horz" wrap="square" lIns="99036" tIns="49518" rIns="99036" bIns="49518" numCol="1" anchor="b" anchorCtr="0" compatLnSpc="1">
            <a:prstTxWarp prst="textNoShape">
              <a:avLst/>
            </a:prstTxWarp>
          </a:bodyPr>
          <a:lstStyle>
            <a:lvl1pPr algn="r" eaLnBrk="1" hangingPunct="1">
              <a:defRPr sz="1300">
                <a:latin typeface="Calibri" panose="020F0502020204030204" pitchFamily="34" charset="0"/>
              </a:defRPr>
            </a:lvl1pPr>
          </a:lstStyle>
          <a:p>
            <a:fld id="{11273DA9-C9D8-4309-800D-202110237839}"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15: 1-9 Then some Pharisees and scribes *came to Jesus from Jerusalem and said, </a:t>
            </a:r>
            <a:r>
              <a:rPr lang="en-US" b="1" baseline="30000" dirty="0"/>
              <a:t>2 </a:t>
            </a:r>
            <a:r>
              <a:rPr lang="en-US" dirty="0"/>
              <a:t>“Why do Your disciples break the tradition of the elders? For they do not wash their hands when they eat bread.” </a:t>
            </a:r>
            <a:r>
              <a:rPr lang="en-US" b="1" baseline="30000" dirty="0"/>
              <a:t>3 </a:t>
            </a:r>
            <a:r>
              <a:rPr lang="en-US" dirty="0"/>
              <a:t>And He answered and said to them, “Why do you yourselves transgress the commandment of God for the sake of your tradition? </a:t>
            </a:r>
            <a:r>
              <a:rPr lang="en-US" b="1" baseline="30000" dirty="0"/>
              <a:t>4 </a:t>
            </a:r>
            <a:r>
              <a:rPr lang="en-US" dirty="0"/>
              <a:t>For God said, ‘</a:t>
            </a:r>
            <a:r>
              <a:rPr lang="en-US" cap="small" dirty="0"/>
              <a:t>Honor your father and mother</a:t>
            </a:r>
            <a:r>
              <a:rPr lang="en-US" dirty="0"/>
              <a:t>,’ and, ‘</a:t>
            </a:r>
            <a:r>
              <a:rPr lang="en-US" cap="small" dirty="0"/>
              <a:t>He who speaks evil of father or mother is to</a:t>
            </a:r>
            <a:r>
              <a:rPr lang="en-US" dirty="0"/>
              <a:t> </a:t>
            </a:r>
            <a:r>
              <a:rPr lang="en-US" cap="small" dirty="0"/>
              <a:t>be put to death</a:t>
            </a:r>
            <a:r>
              <a:rPr lang="en-US" dirty="0"/>
              <a:t>.’ </a:t>
            </a:r>
            <a:r>
              <a:rPr lang="en-US" b="1" baseline="30000" dirty="0"/>
              <a:t>5 </a:t>
            </a:r>
            <a:r>
              <a:rPr lang="en-US" dirty="0"/>
              <a:t>But you say, ‘Whoever says to </a:t>
            </a:r>
            <a:r>
              <a:rPr lang="en-US" i="1" dirty="0"/>
              <a:t>his</a:t>
            </a:r>
            <a:r>
              <a:rPr lang="en-US" dirty="0"/>
              <a:t> father or mother, “Whatever I have that would help you has been given </a:t>
            </a:r>
            <a:r>
              <a:rPr lang="en-US" i="1" dirty="0"/>
              <a:t>to God</a:t>
            </a:r>
            <a:r>
              <a:rPr lang="en-US" dirty="0"/>
              <a:t>,” </a:t>
            </a:r>
            <a:r>
              <a:rPr lang="en-US" b="1" baseline="30000" dirty="0"/>
              <a:t>6 </a:t>
            </a:r>
            <a:r>
              <a:rPr lang="en-US" dirty="0"/>
              <a:t>he is not to honor his father or his mother.’ And </a:t>
            </a:r>
            <a:r>
              <a:rPr lang="en-US" i="1" dirty="0"/>
              <a:t>by this</a:t>
            </a:r>
            <a:r>
              <a:rPr lang="en-US" dirty="0"/>
              <a:t> you invalidated the word of God for the sake of your tradition. </a:t>
            </a:r>
            <a:r>
              <a:rPr lang="en-US" b="1" baseline="30000" dirty="0"/>
              <a:t>7 </a:t>
            </a:r>
            <a:r>
              <a:rPr lang="en-US" dirty="0"/>
              <a:t>You hypocrites, rightly did Isaiah prophesy of you: </a:t>
            </a:r>
            <a:r>
              <a:rPr lang="en-US" b="1" baseline="30000" dirty="0"/>
              <a:t>8 </a:t>
            </a:r>
            <a:r>
              <a:rPr lang="en-US" dirty="0"/>
              <a:t>‘</a:t>
            </a:r>
            <a:r>
              <a:rPr lang="en-US" cap="small" dirty="0"/>
              <a:t>This people honors Me with their lips</a:t>
            </a:r>
            <a:r>
              <a:rPr lang="en-US" dirty="0"/>
              <a:t>, </a:t>
            </a:r>
            <a:r>
              <a:rPr lang="en-US" cap="small" dirty="0"/>
              <a:t>But their heart is far away from Me</a:t>
            </a:r>
            <a:r>
              <a:rPr lang="en-US" dirty="0"/>
              <a:t>. </a:t>
            </a:r>
            <a:r>
              <a:rPr lang="en-US" b="1" baseline="30000" dirty="0"/>
              <a:t>9 </a:t>
            </a:r>
            <a:r>
              <a:rPr lang="en-US" dirty="0"/>
              <a:t>‘</a:t>
            </a:r>
            <a:r>
              <a:rPr lang="en-US" cap="small" dirty="0"/>
              <a:t>But in vain do they worship Me</a:t>
            </a:r>
            <a:r>
              <a:rPr lang="en-US" dirty="0"/>
              <a:t>, </a:t>
            </a:r>
            <a:r>
              <a:rPr lang="en-US" cap="small" dirty="0"/>
              <a:t>Teaching as</a:t>
            </a:r>
            <a:r>
              <a:rPr lang="en-US" dirty="0"/>
              <a:t> </a:t>
            </a:r>
            <a:r>
              <a:rPr lang="en-US" cap="small" dirty="0"/>
              <a:t>doctrines the precepts of men</a:t>
            </a:r>
            <a:r>
              <a:rPr lang="en-US" dirty="0"/>
              <a:t>.’”</a:t>
            </a:r>
          </a:p>
          <a:p>
            <a:endParaRPr lang="en-US" dirty="0"/>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4</a:t>
            </a:fld>
            <a:endParaRPr lang="en-US" altLang="en-US"/>
          </a:p>
        </p:txBody>
      </p:sp>
      <p:sp>
        <p:nvSpPr>
          <p:cNvPr id="8" name="Footer Placeholder 7">
            <a:extLst>
              <a:ext uri="{FF2B5EF4-FFF2-40B4-BE49-F238E27FC236}">
                <a16:creationId xmlns:a16="http://schemas.microsoft.com/office/drawing/2014/main" id="{094C4329-5F2C-59B0-C55B-65BFAC8910A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351787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8:5 For those who are according to the flesh set their minds on the things of the flesh, but those who are according to the Spirit, the things of the Spirit. </a:t>
            </a:r>
          </a:p>
          <a:p>
            <a:endParaRPr lang="en-US" dirty="0"/>
          </a:p>
          <a:p>
            <a:r>
              <a:rPr lang="en-US" dirty="0"/>
              <a:t>Romans 8:12-13 So then, brethren, we are under obligation, not to the flesh, to live according to the flesh— </a:t>
            </a:r>
            <a:r>
              <a:rPr lang="en-US" b="1" baseline="30000" dirty="0"/>
              <a:t>13 </a:t>
            </a:r>
            <a:r>
              <a:rPr lang="en-US" dirty="0"/>
              <a:t>for if you are living according to the flesh, you must die; but if by the Spirit you are putting to death the deeds of the body, you will live. </a:t>
            </a:r>
          </a:p>
          <a:p>
            <a:endParaRPr lang="en-US" dirty="0"/>
          </a:p>
          <a:p>
            <a:r>
              <a:rPr lang="en-US" dirty="0"/>
              <a:t>2 Peter 1:5-11 Now for this very reason also, applying all diligence, in your faith supply moral excellence, and in </a:t>
            </a:r>
            <a:r>
              <a:rPr lang="en-US" i="1" dirty="0"/>
              <a:t>your</a:t>
            </a:r>
            <a:r>
              <a:rPr lang="en-US" dirty="0"/>
              <a:t> moral excellence, knowledge, </a:t>
            </a:r>
            <a:r>
              <a:rPr lang="en-US" b="1" baseline="30000" dirty="0"/>
              <a:t>6 </a:t>
            </a:r>
            <a:r>
              <a:rPr lang="en-US" dirty="0"/>
              <a:t>and in </a:t>
            </a:r>
            <a:r>
              <a:rPr lang="en-US" i="1" dirty="0"/>
              <a:t>your</a:t>
            </a:r>
            <a:r>
              <a:rPr lang="en-US" dirty="0"/>
              <a:t> knowledge, self-control, and in </a:t>
            </a:r>
            <a:r>
              <a:rPr lang="en-US" i="1" dirty="0"/>
              <a:t>your</a:t>
            </a:r>
            <a:r>
              <a:rPr lang="en-US" dirty="0"/>
              <a:t> self-control, perseverance, and in </a:t>
            </a:r>
            <a:r>
              <a:rPr lang="en-US" i="1" dirty="0"/>
              <a:t>your</a:t>
            </a:r>
            <a:r>
              <a:rPr lang="en-US" dirty="0"/>
              <a:t> perseverance, godliness, </a:t>
            </a:r>
            <a:r>
              <a:rPr lang="en-US" b="1" baseline="30000" dirty="0"/>
              <a:t>7 </a:t>
            </a:r>
            <a:r>
              <a:rPr lang="en-US" dirty="0"/>
              <a:t>and in </a:t>
            </a:r>
            <a:r>
              <a:rPr lang="en-US" i="1" dirty="0"/>
              <a:t>your</a:t>
            </a:r>
            <a:r>
              <a:rPr lang="en-US" dirty="0"/>
              <a:t> godliness, brotherly kindness, and in </a:t>
            </a:r>
            <a:r>
              <a:rPr lang="en-US" i="1" dirty="0"/>
              <a:t>your</a:t>
            </a:r>
            <a:r>
              <a:rPr lang="en-US" dirty="0"/>
              <a:t> brotherly kindness, love. </a:t>
            </a:r>
            <a:r>
              <a:rPr lang="en-US" b="1" baseline="30000" dirty="0"/>
              <a:t>8 </a:t>
            </a:r>
            <a:r>
              <a:rPr lang="en-US" dirty="0"/>
              <a:t>For if these </a:t>
            </a:r>
            <a:r>
              <a:rPr lang="en-US" i="1" dirty="0"/>
              <a:t>qualities</a:t>
            </a:r>
            <a:r>
              <a:rPr lang="en-US" dirty="0"/>
              <a:t> are yours and are increasing, they render you neither useless nor unfruitful in the true knowledge of our Lord Jesus Christ. </a:t>
            </a:r>
            <a:r>
              <a:rPr lang="en-US" b="1" baseline="30000" dirty="0"/>
              <a:t>9 </a:t>
            </a:r>
            <a:r>
              <a:rPr lang="en-US" dirty="0"/>
              <a:t>For he who lacks these </a:t>
            </a:r>
            <a:r>
              <a:rPr lang="en-US" i="1" dirty="0"/>
              <a:t>qualities</a:t>
            </a:r>
            <a:r>
              <a:rPr lang="en-US" dirty="0"/>
              <a:t> is blind </a:t>
            </a:r>
            <a:r>
              <a:rPr lang="en-US" i="1" dirty="0"/>
              <a:t>or</a:t>
            </a:r>
            <a:r>
              <a:rPr lang="en-US" dirty="0"/>
              <a:t> short-sighted, having forgotten </a:t>
            </a:r>
            <a:r>
              <a:rPr lang="en-US" i="1" dirty="0"/>
              <a:t>his</a:t>
            </a:r>
            <a:r>
              <a:rPr lang="en-US" dirty="0"/>
              <a:t> purification from his former sins. </a:t>
            </a:r>
            <a:r>
              <a:rPr lang="en-US" b="1" baseline="30000" dirty="0"/>
              <a:t>10 </a:t>
            </a:r>
            <a:r>
              <a:rPr lang="en-US" dirty="0"/>
              <a:t>Therefore, brethren, be all the more diligent to make certain about His calling and choosing you; for as long as you practice these things, you will never stumble; </a:t>
            </a:r>
            <a:r>
              <a:rPr lang="en-US" b="1" baseline="30000" dirty="0"/>
              <a:t>11 </a:t>
            </a:r>
            <a:r>
              <a:rPr lang="en-US" dirty="0"/>
              <a:t>for in this way the entrance into the eternal kingdom of our Lord and Savior Jesus Christ will be abundantly supplied to you.</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19</a:t>
            </a:fld>
            <a:endParaRPr lang="en-US" altLang="en-US"/>
          </a:p>
        </p:txBody>
      </p:sp>
      <p:sp>
        <p:nvSpPr>
          <p:cNvPr id="8" name="Footer Placeholder 7">
            <a:extLst>
              <a:ext uri="{FF2B5EF4-FFF2-40B4-BE49-F238E27FC236}">
                <a16:creationId xmlns:a16="http://schemas.microsoft.com/office/drawing/2014/main" id="{19666E99-B444-0F13-B2A0-4A7EC28C745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755382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13:2-3 While they were ministering to the Lord and fasting, the Holy Spirit said, “Set apart for Me Barnabas and Saul for the work to which I have called them.” </a:t>
            </a:r>
            <a:r>
              <a:rPr lang="en-US" b="1" baseline="30000" dirty="0"/>
              <a:t>3 </a:t>
            </a:r>
            <a:r>
              <a:rPr lang="en-US" dirty="0"/>
              <a:t>Then, when they had fasted and prayed and laid their hands on them, they sent them away.</a:t>
            </a:r>
          </a:p>
          <a:p>
            <a:endParaRPr lang="en-US" dirty="0"/>
          </a:p>
          <a:p>
            <a:r>
              <a:rPr lang="en-US" dirty="0"/>
              <a:t>Acts 14:23 When they had appointed elders for them in every church, having prayed with fasting, they commended them to the Lord in whom they had believed.</a:t>
            </a:r>
          </a:p>
          <a:p>
            <a:endParaRPr lang="en-US" dirty="0"/>
          </a:p>
          <a:p>
            <a:r>
              <a:rPr lang="en-US" dirty="0"/>
              <a:t>1 Corinthians 7:5 NKJV  Do not deprive one another except with consent for a time, that you may give yourselves to fasting and prayer; and come together again so that Satan does not tempt you because of your lack of self-control.</a:t>
            </a:r>
          </a:p>
          <a:p>
            <a:endParaRPr lang="en-US" dirty="0"/>
          </a:p>
          <a:p>
            <a:r>
              <a:rPr lang="en-US" dirty="0"/>
              <a:t>2 Corinthians 11:27 NKJV	in weariness and toil, in sleeplessness often, in hunger and thirst, in </a:t>
            </a:r>
            <a:r>
              <a:rPr lang="en-US" dirty="0" err="1"/>
              <a:t>fastings</a:t>
            </a:r>
            <a:r>
              <a:rPr lang="en-US" dirty="0"/>
              <a:t> often, in cold and nakedness—</a:t>
            </a:r>
          </a:p>
          <a:p>
            <a:endParaRPr lang="en-US" dirty="0"/>
          </a:p>
          <a:p>
            <a:r>
              <a:rPr lang="en-US" dirty="0"/>
              <a:t>Matthew 6:16-18 “Whenever you fast, do not put on a gloomy face as the hypocrites </a:t>
            </a:r>
            <a:r>
              <a:rPr lang="en-US" i="1" dirty="0"/>
              <a:t>do</a:t>
            </a:r>
            <a:r>
              <a:rPr lang="en-US" dirty="0"/>
              <a:t>, for they neglect their appearance so that they will be noticed by men when they are fasting. Truly I say to you, they have their reward in full. </a:t>
            </a:r>
            <a:r>
              <a:rPr lang="en-US" b="1" baseline="30000" dirty="0"/>
              <a:t>17 </a:t>
            </a:r>
            <a:r>
              <a:rPr lang="en-US" dirty="0"/>
              <a:t>But you, when you fast, anoint your head and wash your face </a:t>
            </a:r>
            <a:r>
              <a:rPr lang="en-US" b="1" baseline="30000" dirty="0"/>
              <a:t>18 </a:t>
            </a:r>
            <a:r>
              <a:rPr lang="en-US" dirty="0"/>
              <a:t>so that your fasting will not be noticed by men, but by your Father who is in secret; and your Father who sees </a:t>
            </a:r>
            <a:r>
              <a:rPr lang="en-US" i="1" dirty="0"/>
              <a:t>what is done</a:t>
            </a:r>
            <a:r>
              <a:rPr lang="en-US" dirty="0"/>
              <a:t> in secret will reward you.</a:t>
            </a:r>
          </a:p>
          <a:p>
            <a:endParaRPr lang="en-US" dirty="0"/>
          </a:p>
          <a:p>
            <a:r>
              <a:rPr lang="en-US" dirty="0"/>
              <a:t>Ezra 8:21 Then I proclaimed a fast there at the river of Ahava, that we might humble ourselves before our God to seek from Him a safe journey for us, our little ones, and all our possessions. </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20</a:t>
            </a:fld>
            <a:endParaRPr lang="en-US" altLang="en-US"/>
          </a:p>
        </p:txBody>
      </p:sp>
      <p:sp>
        <p:nvSpPr>
          <p:cNvPr id="8" name="Footer Placeholder 7">
            <a:extLst>
              <a:ext uri="{FF2B5EF4-FFF2-40B4-BE49-F238E27FC236}">
                <a16:creationId xmlns:a16="http://schemas.microsoft.com/office/drawing/2014/main" id="{223EED2A-B2D1-1090-3687-AD6BAB94E20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005335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14:6  Jesus said to him, “I am the way, and the truth, and the life; no one comes to the Father but through Me.</a:t>
            </a:r>
          </a:p>
          <a:p>
            <a:endParaRPr lang="en-US" dirty="0"/>
          </a:p>
          <a:p>
            <a:r>
              <a:rPr lang="en-US" dirty="0"/>
              <a:t>Galatians 5:24 Now those who belong to Christ Jesus have crucified the flesh with its passions and desires.</a:t>
            </a:r>
          </a:p>
          <a:p>
            <a:endParaRPr lang="en-US" dirty="0"/>
          </a:p>
          <a:p>
            <a:r>
              <a:rPr lang="en-US" dirty="0"/>
              <a:t>Galatians 2:20 I have been crucified with Christ; and it is no longer I who live, but Christ lives in me; and the </a:t>
            </a:r>
            <a:r>
              <a:rPr lang="en-US" i="1" dirty="0"/>
              <a:t>life</a:t>
            </a:r>
            <a:r>
              <a:rPr lang="en-US" dirty="0"/>
              <a:t> which I now live in the flesh I live by faith in the Son of God, who loved me and gave Himself up for me.</a:t>
            </a:r>
          </a:p>
          <a:p>
            <a:endParaRPr lang="en-US" dirty="0"/>
          </a:p>
          <a:p>
            <a:r>
              <a:rPr lang="en-US" dirty="0"/>
              <a:t>Galatians 3:27-28 For all of you who were baptized into Christ have clothed yourselves with Christ. </a:t>
            </a:r>
            <a:r>
              <a:rPr lang="en-US" b="1" baseline="30000" dirty="0"/>
              <a:t>28 </a:t>
            </a:r>
            <a:r>
              <a:rPr lang="en-US" dirty="0"/>
              <a:t>There is neither Jew nor Greek, there is neither slave nor free man, there is neither male nor female; for you are all one in Christ Jesus. </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23</a:t>
            </a:fld>
            <a:endParaRPr lang="en-US" altLang="en-US"/>
          </a:p>
        </p:txBody>
      </p:sp>
      <p:sp>
        <p:nvSpPr>
          <p:cNvPr id="8" name="Footer Placeholder 7">
            <a:extLst>
              <a:ext uri="{FF2B5EF4-FFF2-40B4-BE49-F238E27FC236}">
                <a16:creationId xmlns:a16="http://schemas.microsoft.com/office/drawing/2014/main" id="{F1A03E6B-D110-F99A-2873-D19B61E7C9B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48847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b="1" i="1" dirty="0">
                <a:solidFill>
                  <a:srgbClr val="FF0000"/>
                </a:solidFill>
                <a:latin typeface="Calibri" panose="020F0502020204030204" pitchFamily="34" charset="0"/>
                <a:cs typeface="Calibri" panose="020F0502020204030204" pitchFamily="34" charset="0"/>
              </a:rPr>
              <a:t>James 1:21-22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 </a:t>
            </a:r>
            <a:r>
              <a:rPr lang="en-US" b="1" i="0" baseline="30000" dirty="0">
                <a:solidFill>
                  <a:srgbClr val="000000"/>
                </a:solidFill>
                <a:effectLst/>
                <a:latin typeface="system-ui"/>
              </a:rPr>
              <a:t>22 </a:t>
            </a:r>
            <a:r>
              <a:rPr lang="en-US" b="0" i="0" dirty="0">
                <a:solidFill>
                  <a:srgbClr val="000000"/>
                </a:solidFill>
                <a:effectLst/>
                <a:latin typeface="system-ui"/>
              </a:rPr>
              <a:t>But prove yourselves doers of the word, and not merely hearers who delude themselves.</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10:17 </a:t>
            </a:r>
            <a:r>
              <a:rPr lang="en-US" b="0" i="0" dirty="0">
                <a:solidFill>
                  <a:srgbClr val="000000"/>
                </a:solidFill>
                <a:effectLst/>
                <a:latin typeface="system-ui"/>
              </a:rPr>
              <a:t>So faith </a:t>
            </a:r>
            <a:r>
              <a:rPr lang="en-US" b="0" i="1" dirty="0">
                <a:solidFill>
                  <a:srgbClr val="000000"/>
                </a:solidFill>
                <a:effectLst/>
                <a:latin typeface="system-ui"/>
              </a:rPr>
              <a:t>comes</a:t>
            </a:r>
            <a:r>
              <a:rPr lang="en-US" b="0" i="0" dirty="0">
                <a:solidFill>
                  <a:srgbClr val="000000"/>
                </a:solidFill>
                <a:effectLst/>
                <a:latin typeface="system-ui"/>
              </a:rPr>
              <a:t> from hearing, and hearing by the word of Christ.</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1:16 </a:t>
            </a:r>
            <a:r>
              <a:rPr lang="en-US" b="0" i="0" dirty="0">
                <a:solidFill>
                  <a:srgbClr val="000000"/>
                </a:solidFill>
                <a:effectLst/>
                <a:latin typeface="system-ui"/>
              </a:rPr>
              <a:t>For I am not ashamed of the gospel, for it is the power of God for salvation to everyone who believes, to the Jew first and also to the Greek.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17:30-31 </a:t>
            </a:r>
            <a:r>
              <a:rPr lang="en-US" b="0" i="0" dirty="0">
                <a:solidFill>
                  <a:srgbClr val="000000"/>
                </a:solidFill>
                <a:effectLst/>
                <a:latin typeface="system-ui"/>
              </a:rPr>
              <a:t>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Luke 13:3 </a:t>
            </a:r>
            <a:r>
              <a:rPr lang="en-US" b="0" i="0" dirty="0">
                <a:solidFill>
                  <a:srgbClr val="000000"/>
                </a:solidFill>
                <a:effectLst/>
                <a:latin typeface="system-ui"/>
              </a:rPr>
              <a:t>I tell you, no, but unless you repent, you will all likewise perish.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Matthew 10:32-33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Romans 10:9-10 </a:t>
            </a:r>
            <a:r>
              <a:rPr lang="en-US" b="0" i="0" dirty="0">
                <a:solidFill>
                  <a:srgbClr val="000000"/>
                </a:solidFill>
                <a:effectLst/>
                <a:latin typeface="system-ui"/>
              </a:rPr>
              <a:t>that if you confess with your mouth Jesus </a:t>
            </a:r>
            <a:r>
              <a:rPr lang="en-US" b="0" i="1" dirty="0">
                <a:solidFill>
                  <a:srgbClr val="000000"/>
                </a:solidFill>
                <a:effectLst/>
                <a:latin typeface="system-ui"/>
              </a:rPr>
              <a:t>as</a:t>
            </a:r>
            <a:r>
              <a:rPr lang="en-US" b="0" i="0" dirty="0">
                <a:solidFill>
                  <a:srgbClr val="000000"/>
                </a:solidFill>
                <a:effectLst/>
                <a:latin typeface="system-ui"/>
              </a:rPr>
              <a:t> Lord, and believe in your heart that God raised Him from the dead, you will be saved; </a:t>
            </a:r>
            <a:r>
              <a:rPr lang="en-US" b="1" i="0" baseline="30000" dirty="0">
                <a:solidFill>
                  <a:srgbClr val="000000"/>
                </a:solidFill>
                <a:effectLst/>
                <a:latin typeface="system-ui"/>
              </a:rPr>
              <a:t>10 </a:t>
            </a:r>
            <a:r>
              <a:rPr lang="en-US" b="0" i="0" dirty="0">
                <a:solidFill>
                  <a:srgbClr val="000000"/>
                </a:solidFill>
                <a:effectLst/>
                <a:latin typeface="system-ui"/>
              </a:rPr>
              <a:t>for with the heart a person believes, resulting in righteousness, and with the mouth he confesses, resulting in salvation.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Acts 2:38 </a:t>
            </a:r>
            <a:r>
              <a:rPr lang="en-US" b="0" i="0" dirty="0">
                <a:solidFill>
                  <a:srgbClr val="000000"/>
                </a:solidFill>
                <a:effectLst/>
                <a:latin typeface="system-ui"/>
              </a:rPr>
              <a:t>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 </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Mark 16:16 </a:t>
            </a:r>
            <a:r>
              <a:rPr lang="en-US" b="0" i="0" dirty="0">
                <a:solidFill>
                  <a:srgbClr val="000000"/>
                </a:solidFill>
                <a:effectLst/>
                <a:latin typeface="system-ui"/>
              </a:rPr>
              <a:t>He who has believed and has been baptized shall be saved; but he who has disbelieved shall be condemned.</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Hebrews 5:9 </a:t>
            </a:r>
            <a:r>
              <a:rPr lang="en-US" b="0" i="0" dirty="0">
                <a:solidFill>
                  <a:srgbClr val="000000"/>
                </a:solidFill>
                <a:effectLst/>
                <a:latin typeface="system-ui"/>
              </a:rPr>
              <a:t>And having been made perfect, He became to all those who obey Him the source of eternal salvation…</a:t>
            </a:r>
            <a:endParaRPr lang="en-US" b="1" i="1" dirty="0">
              <a:solidFill>
                <a:srgbClr val="FF0000"/>
              </a:solidFill>
              <a:latin typeface="Calibri" panose="020F0502020204030204" pitchFamily="34" charset="0"/>
              <a:cs typeface="Calibri" panose="020F0502020204030204" pitchFamily="34" charset="0"/>
            </a:endParaRPr>
          </a:p>
          <a:p>
            <a:endParaRPr lang="en-US" b="1" i="1" dirty="0">
              <a:solidFill>
                <a:srgbClr val="FF0000"/>
              </a:solidFill>
              <a:latin typeface="Calibri" panose="020F0502020204030204" pitchFamily="34" charset="0"/>
              <a:cs typeface="Calibri" panose="020F0502020204030204" pitchFamily="34" charset="0"/>
            </a:endParaRPr>
          </a:p>
          <a:p>
            <a:r>
              <a:rPr lang="en-US" b="1" i="1" dirty="0">
                <a:solidFill>
                  <a:srgbClr val="FF0000"/>
                </a:solidFill>
                <a:latin typeface="Calibri" panose="020F0502020204030204" pitchFamily="34" charset="0"/>
                <a:cs typeface="Calibri" panose="020F0502020204030204" pitchFamily="34" charset="0"/>
              </a:rPr>
              <a:t>1 Corinthians 15:58 </a:t>
            </a:r>
            <a:r>
              <a:rPr lang="en-US" b="0" i="0" dirty="0">
                <a:solidFill>
                  <a:srgbClr val="000000"/>
                </a:solidFill>
                <a:effectLst/>
                <a:latin typeface="system-ui"/>
              </a:rPr>
              <a:t>Therefore, my beloved brethren, be steadfast, immovable, always abounding in the work of the Lord, knowing that your toil is not </a:t>
            </a:r>
            <a:r>
              <a:rPr lang="en-US" b="0" i="1" dirty="0">
                <a:solidFill>
                  <a:srgbClr val="000000"/>
                </a:solidFill>
                <a:effectLst/>
                <a:latin typeface="system-ui"/>
              </a:rPr>
              <a:t>in</a:t>
            </a:r>
            <a:r>
              <a:rPr lang="en-US" b="0" i="0" dirty="0">
                <a:solidFill>
                  <a:srgbClr val="000000"/>
                </a:solidFill>
                <a:effectLst/>
                <a:latin typeface="system-ui"/>
              </a:rPr>
              <a:t> vain in the Lord.</a:t>
            </a:r>
            <a:endParaRPr lang="en-US" dirty="0"/>
          </a:p>
        </p:txBody>
      </p:sp>
      <p:sp>
        <p:nvSpPr>
          <p:cNvPr id="4" name="Date Placeholder 3"/>
          <p:cNvSpPr>
            <a:spLocks noGrp="1"/>
          </p:cNvSpPr>
          <p:nvPr>
            <p:ph type="dt" idx="1"/>
          </p:nvPr>
        </p:nvSpPr>
        <p:spPr/>
        <p:txBody>
          <a:bodyPr/>
          <a:lstStyle/>
          <a:p>
            <a:pPr>
              <a:defRPr/>
            </a:pPr>
            <a:r>
              <a:rPr lang="en-US"/>
              <a:t>8/10/2025 am</a:t>
            </a:r>
          </a:p>
        </p:txBody>
      </p:sp>
      <p:sp>
        <p:nvSpPr>
          <p:cNvPr id="5" name="Slide Number Placeholder 4"/>
          <p:cNvSpPr>
            <a:spLocks noGrp="1"/>
          </p:cNvSpPr>
          <p:nvPr>
            <p:ph type="sldNum" sz="quarter" idx="5"/>
          </p:nvPr>
        </p:nvSpPr>
        <p:spPr/>
        <p:txBody>
          <a:bodyPr/>
          <a:lstStyle/>
          <a:p>
            <a:fld id="{601CA7E3-025E-4CA2-958C-919601DAC674}" type="slidenum">
              <a:rPr lang="en-US" altLang="en-US" smtClean="0"/>
              <a:pPr/>
              <a:t>24</a:t>
            </a:fld>
            <a:endParaRPr lang="en-US" altLang="en-US"/>
          </a:p>
        </p:txBody>
      </p:sp>
      <p:sp>
        <p:nvSpPr>
          <p:cNvPr id="7" name="Footer Placeholder 6">
            <a:extLst>
              <a:ext uri="{FF2B5EF4-FFF2-40B4-BE49-F238E27FC236}">
                <a16:creationId xmlns:a16="http://schemas.microsoft.com/office/drawing/2014/main" id="{EC32585C-AF8D-061B-097C-715CF88F3A1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15004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14:6 Jesus said to him, “I am the way, and the truth, and the life; no one comes to the Father but through Me.</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5</a:t>
            </a:fld>
            <a:endParaRPr lang="en-US" altLang="en-US"/>
          </a:p>
        </p:txBody>
      </p:sp>
      <p:sp>
        <p:nvSpPr>
          <p:cNvPr id="8" name="Footer Placeholder 7">
            <a:extLst>
              <a:ext uri="{FF2B5EF4-FFF2-40B4-BE49-F238E27FC236}">
                <a16:creationId xmlns:a16="http://schemas.microsoft.com/office/drawing/2014/main" id="{22BD1AC8-BF29-DC60-1E25-4D0D5EEBBBF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810826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“Grace and peace be multiplied to you in the knowledge of God and of Jesus our Lord;  seeing that His divine power has granted to us everything pertaining to life and godliness, through the true knowledge of Him who called us by His own glory and excellence. ” (2 Peter 1:2-3)</a:t>
            </a:r>
          </a:p>
          <a:p>
            <a:endParaRPr lang="en-US" dirty="0"/>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7</a:t>
            </a:fld>
            <a:endParaRPr lang="en-US" altLang="en-US"/>
          </a:p>
        </p:txBody>
      </p:sp>
      <p:sp>
        <p:nvSpPr>
          <p:cNvPr id="8" name="Footer Placeholder 7">
            <a:extLst>
              <a:ext uri="{FF2B5EF4-FFF2-40B4-BE49-F238E27FC236}">
                <a16:creationId xmlns:a16="http://schemas.microsoft.com/office/drawing/2014/main" id="{69D86DB2-EB9C-EBD3-0A79-D403DE262F30}"/>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26378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Acts 15: 1-27</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8</a:t>
            </a:fld>
            <a:endParaRPr lang="en-US" altLang="en-US"/>
          </a:p>
        </p:txBody>
      </p:sp>
      <p:sp>
        <p:nvSpPr>
          <p:cNvPr id="8" name="Footer Placeholder 7">
            <a:extLst>
              <a:ext uri="{FF2B5EF4-FFF2-40B4-BE49-F238E27FC236}">
                <a16:creationId xmlns:a16="http://schemas.microsoft.com/office/drawing/2014/main" id="{906F96A7-CEB8-6E65-09DE-93709BC8CA6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118126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784FF-7A85-53E9-F5AE-030F91D264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747985-C94F-FD29-C526-4D580F4EA5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BB6B46-0FB9-596B-20E9-68BC4B719F3F}"/>
              </a:ext>
            </a:extLst>
          </p:cNvPr>
          <p:cNvSpPr>
            <a:spLocks noGrp="1"/>
          </p:cNvSpPr>
          <p:nvPr>
            <p:ph type="body" idx="1"/>
          </p:nvPr>
        </p:nvSpPr>
        <p:spPr/>
        <p:txBody>
          <a:bodyPr/>
          <a:lstStyle/>
          <a:p>
            <a:r>
              <a:rPr lang="en-US" dirty="0"/>
              <a:t>Ephesians 2:14-16 </a:t>
            </a:r>
            <a:r>
              <a:rPr lang="en-US" b="1" baseline="30000" dirty="0"/>
              <a:t> </a:t>
            </a:r>
            <a:r>
              <a:rPr lang="en-US" dirty="0"/>
              <a:t>For He Himself is our peace, who made both </a:t>
            </a:r>
            <a:r>
              <a:rPr lang="en-US" i="1" dirty="0"/>
              <a:t>groups into</a:t>
            </a:r>
            <a:r>
              <a:rPr lang="en-US" dirty="0"/>
              <a:t> one and broke down the barrier of the dividing wall, </a:t>
            </a:r>
            <a:r>
              <a:rPr lang="en-US" b="1" baseline="30000" dirty="0"/>
              <a:t>15 </a:t>
            </a:r>
            <a:r>
              <a:rPr lang="en-US" dirty="0"/>
              <a:t>by abolishing in His flesh the enmity, </a:t>
            </a:r>
            <a:r>
              <a:rPr lang="en-US" i="1" dirty="0"/>
              <a:t>which is</a:t>
            </a:r>
            <a:r>
              <a:rPr lang="en-US" dirty="0"/>
              <a:t> the Law of commandments </a:t>
            </a:r>
            <a:r>
              <a:rPr lang="en-US" i="1" dirty="0"/>
              <a:t>contained</a:t>
            </a:r>
            <a:r>
              <a:rPr lang="en-US" dirty="0"/>
              <a:t> in ordinances, so that in Himself He might make the two into one new man, </a:t>
            </a:r>
            <a:r>
              <a:rPr lang="en-US" i="1" dirty="0"/>
              <a:t>thus</a:t>
            </a:r>
            <a:r>
              <a:rPr lang="en-US" dirty="0"/>
              <a:t> establishing peace, </a:t>
            </a:r>
            <a:r>
              <a:rPr lang="en-US" b="1" baseline="30000" dirty="0"/>
              <a:t>16 </a:t>
            </a:r>
            <a:r>
              <a:rPr lang="en-US" dirty="0"/>
              <a:t>and might reconcile them both in one body to God through the cross, by it having put to death the enmity. </a:t>
            </a:r>
          </a:p>
        </p:txBody>
      </p:sp>
      <p:sp>
        <p:nvSpPr>
          <p:cNvPr id="4" name="Date Placeholder 3">
            <a:extLst>
              <a:ext uri="{FF2B5EF4-FFF2-40B4-BE49-F238E27FC236}">
                <a16:creationId xmlns:a16="http://schemas.microsoft.com/office/drawing/2014/main" id="{17782519-F474-E868-6885-6F2A52EBBC8A}"/>
              </a:ext>
            </a:extLst>
          </p:cNvPr>
          <p:cNvSpPr>
            <a:spLocks noGrp="1"/>
          </p:cNvSpPr>
          <p:nvPr>
            <p:ph type="dt" idx="1"/>
          </p:nvPr>
        </p:nvSpPr>
        <p:spPr/>
        <p:txBody>
          <a:bodyPr/>
          <a:lstStyle/>
          <a:p>
            <a:pPr>
              <a:defRPr/>
            </a:pPr>
            <a:r>
              <a:rPr lang="en-US"/>
              <a:t>8/10/2025 am</a:t>
            </a:r>
          </a:p>
        </p:txBody>
      </p:sp>
      <p:sp>
        <p:nvSpPr>
          <p:cNvPr id="6" name="Slide Number Placeholder 5">
            <a:extLst>
              <a:ext uri="{FF2B5EF4-FFF2-40B4-BE49-F238E27FC236}">
                <a16:creationId xmlns:a16="http://schemas.microsoft.com/office/drawing/2014/main" id="{A0FDF78E-CE9B-1C8C-68B1-6CD0EF1E094D}"/>
              </a:ext>
            </a:extLst>
          </p:cNvPr>
          <p:cNvSpPr>
            <a:spLocks noGrp="1"/>
          </p:cNvSpPr>
          <p:nvPr>
            <p:ph type="sldNum" sz="quarter" idx="5"/>
          </p:nvPr>
        </p:nvSpPr>
        <p:spPr/>
        <p:txBody>
          <a:bodyPr/>
          <a:lstStyle/>
          <a:p>
            <a:fld id="{11273DA9-C9D8-4309-800D-202110237839}" type="slidenum">
              <a:rPr lang="en-US" altLang="en-US" smtClean="0"/>
              <a:pPr/>
              <a:t>9</a:t>
            </a:fld>
            <a:endParaRPr lang="en-US" altLang="en-US"/>
          </a:p>
        </p:txBody>
      </p:sp>
      <p:sp>
        <p:nvSpPr>
          <p:cNvPr id="8" name="Footer Placeholder 7">
            <a:extLst>
              <a:ext uri="{FF2B5EF4-FFF2-40B4-BE49-F238E27FC236}">
                <a16:creationId xmlns:a16="http://schemas.microsoft.com/office/drawing/2014/main" id="{6BCFCF75-0C23-6283-4BE1-4F3504C52C7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242255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11</a:t>
            </a:fld>
            <a:endParaRPr lang="en-US" altLang="en-US"/>
          </a:p>
        </p:txBody>
      </p:sp>
      <p:sp>
        <p:nvSpPr>
          <p:cNvPr id="8" name="Footer Placeholder 7">
            <a:extLst>
              <a:ext uri="{FF2B5EF4-FFF2-40B4-BE49-F238E27FC236}">
                <a16:creationId xmlns:a16="http://schemas.microsoft.com/office/drawing/2014/main" id="{5C21156D-A75D-D8C7-5523-D2F6832DD9C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67683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C0EBD-262C-4E32-B4BE-4F8878DCA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5BC733-4CEF-412E-F1EB-E78C121ACF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3E23DA-4CE4-C885-FB93-76247B76D15A}"/>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F4331286-1A62-BF1A-9466-C1388BFA7EBA}"/>
              </a:ext>
            </a:extLst>
          </p:cNvPr>
          <p:cNvSpPr>
            <a:spLocks noGrp="1"/>
          </p:cNvSpPr>
          <p:nvPr>
            <p:ph type="dt" idx="1"/>
          </p:nvPr>
        </p:nvSpPr>
        <p:spPr/>
        <p:txBody>
          <a:bodyPr/>
          <a:lstStyle/>
          <a:p>
            <a:pPr>
              <a:defRPr/>
            </a:pPr>
            <a:r>
              <a:rPr lang="en-US"/>
              <a:t>8/10/2025 am</a:t>
            </a:r>
          </a:p>
        </p:txBody>
      </p:sp>
      <p:sp>
        <p:nvSpPr>
          <p:cNvPr id="6" name="Slide Number Placeholder 5">
            <a:extLst>
              <a:ext uri="{FF2B5EF4-FFF2-40B4-BE49-F238E27FC236}">
                <a16:creationId xmlns:a16="http://schemas.microsoft.com/office/drawing/2014/main" id="{5302C4B6-16FC-B42E-A896-4EF216D41BD2}"/>
              </a:ext>
            </a:extLst>
          </p:cNvPr>
          <p:cNvSpPr>
            <a:spLocks noGrp="1"/>
          </p:cNvSpPr>
          <p:nvPr>
            <p:ph type="sldNum" sz="quarter" idx="5"/>
          </p:nvPr>
        </p:nvSpPr>
        <p:spPr/>
        <p:txBody>
          <a:bodyPr/>
          <a:lstStyle/>
          <a:p>
            <a:fld id="{11273DA9-C9D8-4309-800D-202110237839}" type="slidenum">
              <a:rPr lang="en-US" altLang="en-US" smtClean="0"/>
              <a:pPr/>
              <a:t>12</a:t>
            </a:fld>
            <a:endParaRPr lang="en-US" altLang="en-US"/>
          </a:p>
        </p:txBody>
      </p:sp>
      <p:sp>
        <p:nvSpPr>
          <p:cNvPr id="8" name="Footer Placeholder 7">
            <a:extLst>
              <a:ext uri="{FF2B5EF4-FFF2-40B4-BE49-F238E27FC236}">
                <a16:creationId xmlns:a16="http://schemas.microsoft.com/office/drawing/2014/main" id="{D5560AFD-B94A-995A-B1A6-A446C7B19CA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940754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6:5-15 “When you pray, you are not to be like the hypocrites; for they love to stand and pray in the synagogues and on the street corners so that they may be seen by men. Truly I say to you, they have their reward in full. </a:t>
            </a:r>
            <a:r>
              <a:rPr lang="en-US" b="1" baseline="30000" dirty="0"/>
              <a:t>6 </a:t>
            </a:r>
            <a:r>
              <a:rPr lang="en-US" dirty="0"/>
              <a:t>But you, when you pray, go into your inner room, close your door and pray to your Father who is in secret, and your Father who sees </a:t>
            </a:r>
            <a:r>
              <a:rPr lang="en-US" i="1" dirty="0"/>
              <a:t>what is done</a:t>
            </a:r>
            <a:r>
              <a:rPr lang="en-US" dirty="0"/>
              <a:t> in secret will reward you. </a:t>
            </a:r>
            <a:r>
              <a:rPr lang="en-US" b="1" baseline="30000" dirty="0"/>
              <a:t>7 </a:t>
            </a:r>
            <a:r>
              <a:rPr lang="en-US" dirty="0"/>
              <a:t>“And when you are praying, do not use meaningless repetition as the Gentiles do, for they suppose that they will be heard for their many words. </a:t>
            </a:r>
            <a:r>
              <a:rPr lang="en-US" b="1" baseline="30000" dirty="0"/>
              <a:t>8 </a:t>
            </a:r>
            <a:r>
              <a:rPr lang="en-US" dirty="0"/>
              <a:t>So do not be like them; for your Father knows what you need before you ask Him. </a:t>
            </a:r>
            <a:r>
              <a:rPr lang="en-US" b="1" baseline="30000" dirty="0"/>
              <a:t>9 </a:t>
            </a:r>
            <a:r>
              <a:rPr lang="en-US" dirty="0"/>
              <a:t>“Pray, then, in this way: ‘Our Father who is in heaven, Hallowed be Your name. </a:t>
            </a:r>
            <a:r>
              <a:rPr lang="en-US" b="1" baseline="30000" dirty="0"/>
              <a:t>10 </a:t>
            </a:r>
            <a:r>
              <a:rPr lang="en-US" dirty="0"/>
              <a:t>‘Your kingdom come. Your will be done, On earth as it is in heaven. </a:t>
            </a:r>
            <a:r>
              <a:rPr lang="en-US" b="1" baseline="30000" dirty="0"/>
              <a:t>11 </a:t>
            </a:r>
            <a:r>
              <a:rPr lang="en-US" dirty="0"/>
              <a:t>‘Give us this day our daily bread. </a:t>
            </a:r>
            <a:r>
              <a:rPr lang="en-US" b="1" baseline="30000" dirty="0"/>
              <a:t>12 </a:t>
            </a:r>
            <a:r>
              <a:rPr lang="en-US" dirty="0"/>
              <a:t>‘And forgive us our debts, as we also have forgiven our debtors. </a:t>
            </a:r>
            <a:r>
              <a:rPr lang="en-US" b="1" baseline="30000" dirty="0"/>
              <a:t>13 </a:t>
            </a:r>
            <a:r>
              <a:rPr lang="en-US" dirty="0"/>
              <a:t>‘And do not lead us into temptation, but deliver us from evil. [For Yours is the kingdom and the power and the glory forever. Amen.’] </a:t>
            </a:r>
            <a:r>
              <a:rPr lang="en-US" b="1" baseline="30000" dirty="0"/>
              <a:t>14 </a:t>
            </a:r>
            <a:r>
              <a:rPr lang="en-US" dirty="0"/>
              <a:t>For if you forgive others for their transgressions, your heavenly Father will also forgive you. </a:t>
            </a:r>
            <a:r>
              <a:rPr lang="en-US" b="1" baseline="30000" dirty="0"/>
              <a:t>15 </a:t>
            </a:r>
            <a:r>
              <a:rPr lang="en-US" dirty="0"/>
              <a:t>But if you do not forgive others, then your Father will not forgive your transgressions.</a:t>
            </a:r>
          </a:p>
          <a:p>
            <a:endParaRPr lang="en-US" dirty="0"/>
          </a:p>
          <a:p>
            <a:r>
              <a:rPr lang="en-US" dirty="0"/>
              <a:t>Ephesians 5:20 always giving thanks for all things in the name of our Lord Jesus Christ to God, even the Father; </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14</a:t>
            </a:fld>
            <a:endParaRPr lang="en-US" altLang="en-US"/>
          </a:p>
        </p:txBody>
      </p:sp>
      <p:sp>
        <p:nvSpPr>
          <p:cNvPr id="8" name="Footer Placeholder 7">
            <a:extLst>
              <a:ext uri="{FF2B5EF4-FFF2-40B4-BE49-F238E27FC236}">
                <a16:creationId xmlns:a16="http://schemas.microsoft.com/office/drawing/2014/main" id="{3BB623BB-38D5-BD33-50EB-9730FBBC04A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312159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Jeremiah 14:14 Then the </a:t>
            </a:r>
            <a:r>
              <a:rPr lang="en-US" cap="small" dirty="0"/>
              <a:t>Lord</a:t>
            </a:r>
            <a:r>
              <a:rPr lang="en-US" dirty="0"/>
              <a:t> said to me, “The prophets are prophesying falsehood in My name. I have neither sent them nor commanded them nor spoken to them; they are prophesying to you a false vision, divination, futility and the deception of their own minds.</a:t>
            </a:r>
          </a:p>
          <a:p>
            <a:endParaRPr lang="en-US" dirty="0"/>
          </a:p>
          <a:p>
            <a:r>
              <a:rPr lang="en-US" dirty="0"/>
              <a:t>Hebrews 4:14-16 Therefore, since we have a great high priest who has passed through the heavens, Jesus the Son of God, let us hold fast our confession. </a:t>
            </a:r>
            <a:r>
              <a:rPr lang="en-US" b="1" baseline="30000" dirty="0"/>
              <a:t>15 </a:t>
            </a:r>
            <a:r>
              <a:rPr lang="en-US" dirty="0"/>
              <a:t>For we do not have a high priest who cannot sympathize with our weaknesses, but One who has been tempted in all things as </a:t>
            </a:r>
            <a:r>
              <a:rPr lang="en-US" i="1" dirty="0"/>
              <a:t>we are, yet</a:t>
            </a:r>
            <a:r>
              <a:rPr lang="en-US" dirty="0"/>
              <a:t> without sin. </a:t>
            </a:r>
            <a:r>
              <a:rPr lang="en-US" b="1" baseline="30000" dirty="0"/>
              <a:t>16 </a:t>
            </a:r>
            <a:r>
              <a:rPr lang="en-US" dirty="0"/>
              <a:t>Therefore let us draw near with confidence to the throne of grace, so that we may receive mercy and find grace to help in time of need.</a:t>
            </a:r>
          </a:p>
          <a:p>
            <a:endParaRPr lang="en-US" dirty="0"/>
          </a:p>
          <a:p>
            <a:r>
              <a:rPr lang="en-US" dirty="0"/>
              <a:t>Revelation 22:8-9  I, John, am the one who heard and saw these things. And when I heard and saw, I fell down to worship at the feet of the angel who showed me these things. </a:t>
            </a:r>
            <a:r>
              <a:rPr lang="en-US" b="1" baseline="30000" dirty="0"/>
              <a:t>9 </a:t>
            </a:r>
            <a:r>
              <a:rPr lang="en-US" dirty="0"/>
              <a:t>But he *said to me, “Do not do that. I am a fellow servant of yours and of your brethren the prophets and of those who heed the words of this book. Worship God.”</a:t>
            </a:r>
          </a:p>
          <a:p>
            <a:endParaRPr lang="en-US" dirty="0"/>
          </a:p>
          <a:p>
            <a:r>
              <a:rPr lang="en-US" dirty="0"/>
              <a:t>Acts 10: 25-26 When Peter entered, Cornelius met him, and fell at his feet and worshiped </a:t>
            </a:r>
            <a:r>
              <a:rPr lang="en-US" i="1" dirty="0"/>
              <a:t>him</a:t>
            </a:r>
            <a:r>
              <a:rPr lang="en-US" dirty="0"/>
              <a:t>. </a:t>
            </a:r>
            <a:r>
              <a:rPr lang="en-US" b="1" baseline="30000" dirty="0"/>
              <a:t>26 </a:t>
            </a:r>
            <a:r>
              <a:rPr lang="en-US" dirty="0"/>
              <a:t>But Peter raised him up, saying, “Stand up; I too am </a:t>
            </a:r>
            <a:r>
              <a:rPr lang="en-US" i="1" dirty="0"/>
              <a:t>just</a:t>
            </a:r>
            <a:r>
              <a:rPr lang="en-US" dirty="0"/>
              <a:t> a man.”</a:t>
            </a:r>
          </a:p>
        </p:txBody>
      </p:sp>
      <p:sp>
        <p:nvSpPr>
          <p:cNvPr id="4" name="Date Placeholder 3"/>
          <p:cNvSpPr>
            <a:spLocks noGrp="1"/>
          </p:cNvSpPr>
          <p:nvPr>
            <p:ph type="dt" idx="1"/>
          </p:nvPr>
        </p:nvSpPr>
        <p:spPr/>
        <p:txBody>
          <a:bodyPr/>
          <a:lstStyle/>
          <a:p>
            <a:pPr>
              <a:defRPr/>
            </a:pPr>
            <a:r>
              <a:rPr lang="en-US"/>
              <a:t>8/10/2025 am</a:t>
            </a:r>
          </a:p>
        </p:txBody>
      </p:sp>
      <p:sp>
        <p:nvSpPr>
          <p:cNvPr id="6" name="Slide Number Placeholder 5"/>
          <p:cNvSpPr>
            <a:spLocks noGrp="1"/>
          </p:cNvSpPr>
          <p:nvPr>
            <p:ph type="sldNum" sz="quarter" idx="5"/>
          </p:nvPr>
        </p:nvSpPr>
        <p:spPr/>
        <p:txBody>
          <a:bodyPr/>
          <a:lstStyle/>
          <a:p>
            <a:fld id="{11273DA9-C9D8-4309-800D-202110237839}" type="slidenum">
              <a:rPr lang="en-US" altLang="en-US" smtClean="0"/>
              <a:pPr/>
              <a:t>15</a:t>
            </a:fld>
            <a:endParaRPr lang="en-US" altLang="en-US"/>
          </a:p>
        </p:txBody>
      </p:sp>
      <p:sp>
        <p:nvSpPr>
          <p:cNvPr id="8" name="Footer Placeholder 7">
            <a:extLst>
              <a:ext uri="{FF2B5EF4-FFF2-40B4-BE49-F238E27FC236}">
                <a16:creationId xmlns:a16="http://schemas.microsoft.com/office/drawing/2014/main" id="{2FE126A5-DA7C-FBB2-C344-8FBD3BF9639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26516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43491" y="796631"/>
            <a:ext cx="6251304" cy="2700706"/>
          </a:xfrm>
        </p:spPr>
        <p:txBody>
          <a:bodyPr bIns="0"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443491" y="3497337"/>
            <a:ext cx="6251304"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58AD925-CAFC-AA5D-03C8-1F7F1F7F6EC5}"/>
              </a:ext>
            </a:extLst>
          </p:cNvPr>
          <p:cNvSpPr>
            <a:spLocks noGrp="1"/>
          </p:cNvSpPr>
          <p:nvPr>
            <p:ph type="dt" sz="half" idx="10"/>
          </p:nvPr>
        </p:nvSpPr>
        <p:spPr/>
        <p:txBody>
          <a:bodyPr/>
          <a:lstStyle>
            <a:lvl1pPr>
              <a:defRPr>
                <a:solidFill>
                  <a:schemeClr val="tx1">
                    <a:tint val="75000"/>
                  </a:schemeClr>
                </a:solidFill>
              </a:defRPr>
            </a:lvl1pPr>
          </a:lstStyle>
          <a:p>
            <a:pPr>
              <a:defRPr/>
            </a:pPr>
            <a:r>
              <a:rPr lang="en-US"/>
              <a:t>5/7/2016</a:t>
            </a:r>
          </a:p>
        </p:txBody>
      </p:sp>
      <p:sp>
        <p:nvSpPr>
          <p:cNvPr id="5" name="Footer Placeholder 4">
            <a:extLst>
              <a:ext uri="{FF2B5EF4-FFF2-40B4-BE49-F238E27FC236}">
                <a16:creationId xmlns:a16="http://schemas.microsoft.com/office/drawing/2014/main" id="{E0DA78CC-5923-1A74-9EF3-EC1D6C9F6F43}"/>
              </a:ext>
            </a:extLst>
          </p:cNvPr>
          <p:cNvSpPr>
            <a:spLocks noGrp="1"/>
          </p:cNvSpPr>
          <p:nvPr>
            <p:ph type="ftr" sz="quarter" idx="11"/>
          </p:nvPr>
        </p:nvSpPr>
        <p:spPr/>
        <p:txBody>
          <a:bodyPr/>
          <a:lstStyle>
            <a:lvl1pPr>
              <a:defRPr>
                <a:solidFill>
                  <a:srgbClr val="2DA2BF">
                    <a:tint val="20000"/>
                  </a:srgbClr>
                </a:solidFill>
              </a:defRPr>
            </a:lvl1pPr>
          </a:lstStyle>
          <a:p>
            <a:pPr>
              <a:defRPr/>
            </a:pPr>
            <a:endParaRPr lang="en-US"/>
          </a:p>
        </p:txBody>
      </p:sp>
      <p:sp>
        <p:nvSpPr>
          <p:cNvPr id="6" name="Slide Number Placeholder 5">
            <a:extLst>
              <a:ext uri="{FF2B5EF4-FFF2-40B4-BE49-F238E27FC236}">
                <a16:creationId xmlns:a16="http://schemas.microsoft.com/office/drawing/2014/main" id="{6283F613-6401-3382-EB76-D2A86FBE27ED}"/>
              </a:ext>
            </a:extLst>
          </p:cNvPr>
          <p:cNvSpPr>
            <a:spLocks noGrp="1"/>
          </p:cNvSpPr>
          <p:nvPr>
            <p:ph type="sldNum" sz="quarter" idx="12"/>
          </p:nvPr>
        </p:nvSpPr>
        <p:spPr>
          <a:xfrm>
            <a:off x="477838" y="798513"/>
            <a:ext cx="801687" cy="504825"/>
          </a:xfrm>
        </p:spPr>
        <p:txBody>
          <a:bodyPr/>
          <a:lstStyle>
            <a:lvl1pPr>
              <a:defRPr>
                <a:solidFill>
                  <a:schemeClr val="accent1"/>
                </a:solidFill>
              </a:defRPr>
            </a:lvl1pPr>
          </a:lstStyle>
          <a:p>
            <a:fld id="{A62D964B-8AA0-4782-95AC-DD9DAD425AB0}" type="slidenum">
              <a:rPr lang="en-US" altLang="en-US"/>
              <a:pPr/>
              <a:t>‹#›</a:t>
            </a:fld>
            <a:endParaRPr lang="en-US" altLang="en-US"/>
          </a:p>
        </p:txBody>
      </p:sp>
    </p:spTree>
    <p:extLst>
      <p:ext uri="{BB962C8B-B14F-4D97-AF65-F5344CB8AC3E}">
        <p14:creationId xmlns:p14="http://schemas.microsoft.com/office/powerpoint/2010/main" val="352583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FFC1492-9F08-B815-C760-D24414114B2D}"/>
              </a:ext>
            </a:extLst>
          </p:cNvPr>
          <p:cNvSpPr>
            <a:spLocks noGrp="1"/>
          </p:cNvSpPr>
          <p:nvPr>
            <p:ph type="dt" sz="half" idx="10"/>
          </p:nvPr>
        </p:nvSpPr>
        <p:spPr/>
        <p:txBody>
          <a:bodyPr/>
          <a:lstStyle>
            <a:lvl1pPr>
              <a:defRPr/>
            </a:lvl1pPr>
          </a:lstStyle>
          <a:p>
            <a:pPr>
              <a:defRPr/>
            </a:pPr>
            <a:r>
              <a:rPr lang="en-US"/>
              <a:t>5/7/2016</a:t>
            </a:r>
          </a:p>
        </p:txBody>
      </p:sp>
      <p:sp>
        <p:nvSpPr>
          <p:cNvPr id="5" name="Footer Placeholder 4">
            <a:extLst>
              <a:ext uri="{FF2B5EF4-FFF2-40B4-BE49-F238E27FC236}">
                <a16:creationId xmlns:a16="http://schemas.microsoft.com/office/drawing/2014/main" id="{906F1E46-8759-15E6-4B3A-A7D1090ACFA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FA97BCD-D923-2783-A804-0A13D309AD2F}"/>
              </a:ext>
            </a:extLst>
          </p:cNvPr>
          <p:cNvSpPr>
            <a:spLocks noGrp="1"/>
          </p:cNvSpPr>
          <p:nvPr>
            <p:ph type="sldNum" sz="quarter" idx="12"/>
          </p:nvPr>
        </p:nvSpPr>
        <p:spPr/>
        <p:txBody>
          <a:bodyPr/>
          <a:lstStyle>
            <a:lvl1pPr>
              <a:defRPr/>
            </a:lvl1pPr>
          </a:lstStyle>
          <a:p>
            <a:fld id="{7739DE57-AC17-49A3-8844-5343DDAE5657}" type="slidenum">
              <a:rPr lang="en-US" altLang="en-US"/>
              <a:pPr/>
              <a:t>‹#›</a:t>
            </a:fld>
            <a:endParaRPr lang="en-US" altLang="en-US"/>
          </a:p>
        </p:txBody>
      </p:sp>
    </p:spTree>
    <p:extLst>
      <p:ext uri="{BB962C8B-B14F-4D97-AF65-F5344CB8AC3E}">
        <p14:creationId xmlns:p14="http://schemas.microsoft.com/office/powerpoint/2010/main" val="2734460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2373"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2" y="798974"/>
            <a:ext cx="4985762"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9E540C1-A9FF-EFD4-D16C-2904C77350B7}"/>
              </a:ext>
            </a:extLst>
          </p:cNvPr>
          <p:cNvSpPr>
            <a:spLocks noGrp="1"/>
          </p:cNvSpPr>
          <p:nvPr>
            <p:ph type="dt" sz="half" idx="10"/>
          </p:nvPr>
        </p:nvSpPr>
        <p:spPr/>
        <p:txBody>
          <a:bodyPr/>
          <a:lstStyle>
            <a:lvl1pPr>
              <a:defRPr/>
            </a:lvl1pPr>
          </a:lstStyle>
          <a:p>
            <a:pPr>
              <a:defRPr/>
            </a:pPr>
            <a:r>
              <a:rPr lang="en-US"/>
              <a:t>5/7/2016</a:t>
            </a:r>
          </a:p>
        </p:txBody>
      </p:sp>
      <p:sp>
        <p:nvSpPr>
          <p:cNvPr id="5" name="Footer Placeholder 4">
            <a:extLst>
              <a:ext uri="{FF2B5EF4-FFF2-40B4-BE49-F238E27FC236}">
                <a16:creationId xmlns:a16="http://schemas.microsoft.com/office/drawing/2014/main" id="{82277198-7C81-E1E4-D21D-E7D8D2164D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070F375-0B85-4170-F6A1-5414B6600927}"/>
              </a:ext>
            </a:extLst>
          </p:cNvPr>
          <p:cNvSpPr>
            <a:spLocks noGrp="1"/>
          </p:cNvSpPr>
          <p:nvPr>
            <p:ph type="sldNum" sz="quarter" idx="12"/>
          </p:nvPr>
        </p:nvSpPr>
        <p:spPr/>
        <p:txBody>
          <a:bodyPr/>
          <a:lstStyle>
            <a:lvl1pPr>
              <a:defRPr/>
            </a:lvl1pPr>
          </a:lstStyle>
          <a:p>
            <a:fld id="{34AAD598-C0DA-412A-B4EE-D7E6E95F3215}" type="slidenum">
              <a:rPr lang="en-US" altLang="en-US"/>
              <a:pPr/>
              <a:t>‹#›</a:t>
            </a:fld>
            <a:endParaRPr lang="en-US" altLang="en-US"/>
          </a:p>
        </p:txBody>
      </p:sp>
    </p:spTree>
    <p:extLst>
      <p:ext uri="{BB962C8B-B14F-4D97-AF65-F5344CB8AC3E}">
        <p14:creationId xmlns:p14="http://schemas.microsoft.com/office/powerpoint/2010/main" val="2600862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47EFF2-BCB2-3207-BFE5-2FB9F12E5D0F}"/>
              </a:ext>
            </a:extLst>
          </p:cNvPr>
          <p:cNvSpPr>
            <a:spLocks noGrp="1"/>
          </p:cNvSpPr>
          <p:nvPr>
            <p:ph type="dt" sz="half" idx="10"/>
          </p:nvPr>
        </p:nvSpPr>
        <p:spPr/>
        <p:txBody>
          <a:bodyPr/>
          <a:lstStyle>
            <a:lvl1pPr>
              <a:defRPr/>
            </a:lvl1pPr>
          </a:lstStyle>
          <a:p>
            <a:pPr>
              <a:defRPr/>
            </a:pPr>
            <a:r>
              <a:rPr lang="en-US"/>
              <a:t>5/7/2016</a:t>
            </a:r>
          </a:p>
        </p:txBody>
      </p:sp>
      <p:sp>
        <p:nvSpPr>
          <p:cNvPr id="5" name="Footer Placeholder 4">
            <a:extLst>
              <a:ext uri="{FF2B5EF4-FFF2-40B4-BE49-F238E27FC236}">
                <a16:creationId xmlns:a16="http://schemas.microsoft.com/office/drawing/2014/main" id="{407E8182-C59A-EB52-17E2-0973032639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F17A3CA-4F6D-6189-2A9D-1FD564C2507F}"/>
              </a:ext>
            </a:extLst>
          </p:cNvPr>
          <p:cNvSpPr>
            <a:spLocks noGrp="1"/>
          </p:cNvSpPr>
          <p:nvPr>
            <p:ph type="sldNum" sz="quarter" idx="12"/>
          </p:nvPr>
        </p:nvSpPr>
        <p:spPr/>
        <p:txBody>
          <a:bodyPr/>
          <a:lstStyle>
            <a:lvl1pPr>
              <a:defRPr/>
            </a:lvl1pPr>
          </a:lstStyle>
          <a:p>
            <a:fld id="{88D33788-2523-4058-885B-AD92627B0ADC}" type="slidenum">
              <a:rPr lang="en-US" altLang="en-US"/>
              <a:pPr/>
              <a:t>‹#›</a:t>
            </a:fld>
            <a:endParaRPr lang="en-US" altLang="en-US"/>
          </a:p>
        </p:txBody>
      </p:sp>
    </p:spTree>
    <p:extLst>
      <p:ext uri="{BB962C8B-B14F-4D97-AF65-F5344CB8AC3E}">
        <p14:creationId xmlns:p14="http://schemas.microsoft.com/office/powerpoint/2010/main" val="213984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2" y="1756130"/>
            <a:ext cx="6251302" cy="1952270"/>
          </a:xfrm>
        </p:spPr>
        <p:txBody>
          <a:bodyPr anchor="b"/>
          <a:lstStyle>
            <a:lvl1pPr algn="ctr">
              <a:defRPr sz="3200"/>
            </a:lvl1pPr>
          </a:lstStyle>
          <a:p>
            <a:r>
              <a:rPr lang="en-US"/>
              <a:t>Click to edit Master title style</a:t>
            </a:r>
            <a:endParaRPr lang="en-US" dirty="0"/>
          </a:p>
        </p:txBody>
      </p:sp>
      <p:sp>
        <p:nvSpPr>
          <p:cNvPr id="3" name="Text Placeholder 2"/>
          <p:cNvSpPr>
            <a:spLocks noGrp="1"/>
          </p:cNvSpPr>
          <p:nvPr>
            <p:ph type="body" idx="1"/>
          </p:nvPr>
        </p:nvSpPr>
        <p:spPr>
          <a:xfrm>
            <a:off x="1434318" y="3708400"/>
            <a:ext cx="6251302"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E0ED99-BE84-A8CC-ED7E-344F611FD794}"/>
              </a:ext>
            </a:extLst>
          </p:cNvPr>
          <p:cNvSpPr>
            <a:spLocks noGrp="1"/>
          </p:cNvSpPr>
          <p:nvPr>
            <p:ph type="dt" sz="half" idx="10"/>
          </p:nvPr>
        </p:nvSpPr>
        <p:spPr/>
        <p:txBody>
          <a:bodyPr/>
          <a:lstStyle>
            <a:lvl1pPr>
              <a:defRPr>
                <a:solidFill>
                  <a:prstClr val="white"/>
                </a:solidFill>
              </a:defRPr>
            </a:lvl1pPr>
          </a:lstStyle>
          <a:p>
            <a:pPr>
              <a:defRPr/>
            </a:pPr>
            <a:r>
              <a:rPr lang="en-US"/>
              <a:t>5/7/2016</a:t>
            </a:r>
          </a:p>
        </p:txBody>
      </p:sp>
      <p:sp>
        <p:nvSpPr>
          <p:cNvPr id="5" name="Footer Placeholder 4">
            <a:extLst>
              <a:ext uri="{FF2B5EF4-FFF2-40B4-BE49-F238E27FC236}">
                <a16:creationId xmlns:a16="http://schemas.microsoft.com/office/drawing/2014/main" id="{CB7C851E-3424-43CE-DB42-DC8B2DAD54B9}"/>
              </a:ext>
            </a:extLst>
          </p:cNvPr>
          <p:cNvSpPr>
            <a:spLocks noGrp="1"/>
          </p:cNvSpPr>
          <p:nvPr>
            <p:ph type="ftr" sz="quarter" idx="11"/>
          </p:nvPr>
        </p:nvSpPr>
        <p:spPr/>
        <p:txBody>
          <a:bodyPr/>
          <a:lstStyle>
            <a:lvl1pPr>
              <a:defRPr>
                <a:solidFill>
                  <a:prstClr val="white"/>
                </a:solidFill>
              </a:defRPr>
            </a:lvl1pPr>
          </a:lstStyle>
          <a:p>
            <a:pPr>
              <a:defRPr/>
            </a:pPr>
            <a:endParaRPr lang="en-US"/>
          </a:p>
        </p:txBody>
      </p:sp>
      <p:sp>
        <p:nvSpPr>
          <p:cNvPr id="6" name="Slide Number Placeholder 5">
            <a:extLst>
              <a:ext uri="{FF2B5EF4-FFF2-40B4-BE49-F238E27FC236}">
                <a16:creationId xmlns:a16="http://schemas.microsoft.com/office/drawing/2014/main" id="{27E2A50F-C630-3BF7-D129-129241E29809}"/>
              </a:ext>
            </a:extLst>
          </p:cNvPr>
          <p:cNvSpPr>
            <a:spLocks noGrp="1"/>
          </p:cNvSpPr>
          <p:nvPr>
            <p:ph type="sldNum" sz="quarter" idx="12"/>
          </p:nvPr>
        </p:nvSpPr>
        <p:spPr/>
        <p:txBody>
          <a:bodyPr/>
          <a:lstStyle>
            <a:lvl1pPr>
              <a:defRPr>
                <a:solidFill>
                  <a:srgbClr val="FFFFFF"/>
                </a:solidFill>
              </a:defRPr>
            </a:lvl1pPr>
          </a:lstStyle>
          <a:p>
            <a:fld id="{8EEAC10C-65D2-4F35-8F73-AF5CA1F0C6DB}" type="slidenum">
              <a:rPr lang="en-US" altLang="en-US"/>
              <a:pPr/>
              <a:t>‹#›</a:t>
            </a:fld>
            <a:endParaRPr lang="en-US" altLang="en-US"/>
          </a:p>
        </p:txBody>
      </p:sp>
    </p:spTree>
    <p:extLst>
      <p:ext uri="{BB962C8B-B14F-4D97-AF65-F5344CB8AC3E}">
        <p14:creationId xmlns:p14="http://schemas.microsoft.com/office/powerpoint/2010/main" val="263296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25130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1" y="2013936"/>
            <a:ext cx="2965632"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29162" y="2013936"/>
            <a:ext cx="2965424"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C14B7BC4-D54F-6448-38C1-0B655DA77A8A}"/>
              </a:ext>
            </a:extLst>
          </p:cNvPr>
          <p:cNvSpPr>
            <a:spLocks noGrp="1"/>
          </p:cNvSpPr>
          <p:nvPr>
            <p:ph type="dt" sz="half" idx="10"/>
          </p:nvPr>
        </p:nvSpPr>
        <p:spPr/>
        <p:txBody>
          <a:bodyPr/>
          <a:lstStyle>
            <a:lvl1pPr>
              <a:defRPr>
                <a:solidFill>
                  <a:prstClr val="white"/>
                </a:solidFill>
              </a:defRPr>
            </a:lvl1pPr>
          </a:lstStyle>
          <a:p>
            <a:pPr>
              <a:defRPr/>
            </a:pPr>
            <a:r>
              <a:rPr lang="en-US"/>
              <a:t>5/7/2016</a:t>
            </a:r>
          </a:p>
        </p:txBody>
      </p:sp>
      <p:sp>
        <p:nvSpPr>
          <p:cNvPr id="6" name="Footer Placeholder 5">
            <a:extLst>
              <a:ext uri="{FF2B5EF4-FFF2-40B4-BE49-F238E27FC236}">
                <a16:creationId xmlns:a16="http://schemas.microsoft.com/office/drawing/2014/main" id="{AFD594FE-4056-59EC-A324-C4D371737F0D}"/>
              </a:ext>
            </a:extLst>
          </p:cNvPr>
          <p:cNvSpPr>
            <a:spLocks noGrp="1"/>
          </p:cNvSpPr>
          <p:nvPr>
            <p:ph type="ftr" sz="quarter" idx="11"/>
          </p:nvPr>
        </p:nvSpPr>
        <p:spPr/>
        <p:txBody>
          <a:bodyPr/>
          <a:lstStyle>
            <a:lvl1pPr>
              <a:defRPr>
                <a:solidFill>
                  <a:prstClr val="white"/>
                </a:solidFill>
              </a:defRPr>
            </a:lvl1pPr>
          </a:lstStyle>
          <a:p>
            <a:pPr>
              <a:defRPr/>
            </a:pPr>
            <a:endParaRPr lang="en-US"/>
          </a:p>
        </p:txBody>
      </p:sp>
      <p:sp>
        <p:nvSpPr>
          <p:cNvPr id="7" name="Slide Number Placeholder 6">
            <a:extLst>
              <a:ext uri="{FF2B5EF4-FFF2-40B4-BE49-F238E27FC236}">
                <a16:creationId xmlns:a16="http://schemas.microsoft.com/office/drawing/2014/main" id="{BAC7E9AA-E8FC-BC1A-FBDB-F8F0F43A9210}"/>
              </a:ext>
            </a:extLst>
          </p:cNvPr>
          <p:cNvSpPr>
            <a:spLocks noGrp="1"/>
          </p:cNvSpPr>
          <p:nvPr>
            <p:ph type="sldNum" sz="quarter" idx="12"/>
          </p:nvPr>
        </p:nvSpPr>
        <p:spPr/>
        <p:txBody>
          <a:bodyPr/>
          <a:lstStyle>
            <a:lvl1pPr>
              <a:defRPr>
                <a:solidFill>
                  <a:srgbClr val="FFFFFF"/>
                </a:solidFill>
              </a:defRPr>
            </a:lvl1pPr>
          </a:lstStyle>
          <a:p>
            <a:fld id="{2289E774-C4B8-4C7F-B77F-64DD70B1A2C9}" type="slidenum">
              <a:rPr lang="en-US" altLang="en-US"/>
              <a:pPr/>
              <a:t>‹#›</a:t>
            </a:fld>
            <a:endParaRPr lang="en-US" altLang="en-US"/>
          </a:p>
        </p:txBody>
      </p:sp>
    </p:spTree>
    <p:extLst>
      <p:ext uri="{BB962C8B-B14F-4D97-AF65-F5344CB8AC3E}">
        <p14:creationId xmlns:p14="http://schemas.microsoft.com/office/powerpoint/2010/main" val="174092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164"/>
            <a:ext cx="62513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2965631"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2965631"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9270" y="2023004"/>
            <a:ext cx="2965523"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29270" y="2821491"/>
            <a:ext cx="2965523"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B9EC4CD6-58F0-A10C-6DEB-DC4229D648A4}"/>
              </a:ext>
            </a:extLst>
          </p:cNvPr>
          <p:cNvSpPr>
            <a:spLocks noGrp="1"/>
          </p:cNvSpPr>
          <p:nvPr>
            <p:ph type="dt" sz="half" idx="10"/>
          </p:nvPr>
        </p:nvSpPr>
        <p:spPr/>
        <p:txBody>
          <a:bodyPr/>
          <a:lstStyle>
            <a:lvl1pPr>
              <a:defRPr/>
            </a:lvl1pPr>
          </a:lstStyle>
          <a:p>
            <a:pPr>
              <a:defRPr/>
            </a:pPr>
            <a:r>
              <a:rPr lang="en-US"/>
              <a:t>5/7/2016</a:t>
            </a:r>
          </a:p>
        </p:txBody>
      </p:sp>
      <p:sp>
        <p:nvSpPr>
          <p:cNvPr id="8" name="Footer Placeholder 4">
            <a:extLst>
              <a:ext uri="{FF2B5EF4-FFF2-40B4-BE49-F238E27FC236}">
                <a16:creationId xmlns:a16="http://schemas.microsoft.com/office/drawing/2014/main" id="{1CBA306A-177C-2BB8-C258-04022AE35C3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E1A613B-E44E-4BF4-867B-34FA96FBB87E}"/>
              </a:ext>
            </a:extLst>
          </p:cNvPr>
          <p:cNvSpPr>
            <a:spLocks noGrp="1"/>
          </p:cNvSpPr>
          <p:nvPr>
            <p:ph type="sldNum" sz="quarter" idx="12"/>
          </p:nvPr>
        </p:nvSpPr>
        <p:spPr/>
        <p:txBody>
          <a:bodyPr/>
          <a:lstStyle>
            <a:lvl1pPr>
              <a:defRPr/>
            </a:lvl1pPr>
          </a:lstStyle>
          <a:p>
            <a:fld id="{78A8E434-F547-40B7-974D-1B011635041C}" type="slidenum">
              <a:rPr lang="en-US" altLang="en-US"/>
              <a:pPr/>
              <a:t>‹#›</a:t>
            </a:fld>
            <a:endParaRPr lang="en-US" altLang="en-US"/>
          </a:p>
        </p:txBody>
      </p:sp>
    </p:spTree>
    <p:extLst>
      <p:ext uri="{BB962C8B-B14F-4D97-AF65-F5344CB8AC3E}">
        <p14:creationId xmlns:p14="http://schemas.microsoft.com/office/powerpoint/2010/main" val="1524564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61C4E6D3-E72D-1CFA-7F54-3E39FD53B71E}"/>
              </a:ext>
            </a:extLst>
          </p:cNvPr>
          <p:cNvSpPr>
            <a:spLocks noGrp="1"/>
          </p:cNvSpPr>
          <p:nvPr>
            <p:ph type="dt" sz="half" idx="10"/>
          </p:nvPr>
        </p:nvSpPr>
        <p:spPr/>
        <p:txBody>
          <a:bodyPr/>
          <a:lstStyle>
            <a:lvl1pPr>
              <a:defRPr>
                <a:solidFill>
                  <a:prstClr val="white"/>
                </a:solidFill>
              </a:defRPr>
            </a:lvl1pPr>
          </a:lstStyle>
          <a:p>
            <a:pPr>
              <a:defRPr/>
            </a:pPr>
            <a:r>
              <a:rPr lang="en-US"/>
              <a:t>5/7/2016</a:t>
            </a:r>
          </a:p>
        </p:txBody>
      </p:sp>
      <p:sp>
        <p:nvSpPr>
          <p:cNvPr id="4" name="Footer Placeholder 3">
            <a:extLst>
              <a:ext uri="{FF2B5EF4-FFF2-40B4-BE49-F238E27FC236}">
                <a16:creationId xmlns:a16="http://schemas.microsoft.com/office/drawing/2014/main" id="{5EC69B6B-0121-2494-4ED6-0B7D481D62AA}"/>
              </a:ext>
            </a:extLst>
          </p:cNvPr>
          <p:cNvSpPr>
            <a:spLocks noGrp="1"/>
          </p:cNvSpPr>
          <p:nvPr>
            <p:ph type="ftr" sz="quarter" idx="11"/>
          </p:nvPr>
        </p:nvSpPr>
        <p:spPr/>
        <p:txBody>
          <a:bodyPr/>
          <a:lstStyle>
            <a:lvl1pPr>
              <a:defRPr>
                <a:solidFill>
                  <a:prstClr val="white"/>
                </a:solidFill>
              </a:defRPr>
            </a:lvl1pPr>
          </a:lstStyle>
          <a:p>
            <a:pPr>
              <a:defRPr/>
            </a:pPr>
            <a:endParaRPr lang="en-US"/>
          </a:p>
        </p:txBody>
      </p:sp>
      <p:sp>
        <p:nvSpPr>
          <p:cNvPr id="5" name="Slide Number Placeholder 4">
            <a:extLst>
              <a:ext uri="{FF2B5EF4-FFF2-40B4-BE49-F238E27FC236}">
                <a16:creationId xmlns:a16="http://schemas.microsoft.com/office/drawing/2014/main" id="{1EF4D413-11B5-DFD1-53CB-8B071DF32688}"/>
              </a:ext>
            </a:extLst>
          </p:cNvPr>
          <p:cNvSpPr>
            <a:spLocks noGrp="1"/>
          </p:cNvSpPr>
          <p:nvPr>
            <p:ph type="sldNum" sz="quarter" idx="12"/>
          </p:nvPr>
        </p:nvSpPr>
        <p:spPr/>
        <p:txBody>
          <a:bodyPr/>
          <a:lstStyle>
            <a:lvl1pPr>
              <a:defRPr>
                <a:solidFill>
                  <a:srgbClr val="FFFFFF"/>
                </a:solidFill>
              </a:defRPr>
            </a:lvl1pPr>
          </a:lstStyle>
          <a:p>
            <a:fld id="{58522AB9-DDDF-479D-AFDF-FEF2FB3B45C7}" type="slidenum">
              <a:rPr lang="en-US" altLang="en-US"/>
              <a:pPr/>
              <a:t>‹#›</a:t>
            </a:fld>
            <a:endParaRPr lang="en-US" altLang="en-US"/>
          </a:p>
        </p:txBody>
      </p:sp>
    </p:spTree>
    <p:extLst>
      <p:ext uri="{BB962C8B-B14F-4D97-AF65-F5344CB8AC3E}">
        <p14:creationId xmlns:p14="http://schemas.microsoft.com/office/powerpoint/2010/main" val="502240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D71F93E-4C6A-A831-123B-090E559327C9}"/>
              </a:ext>
            </a:extLst>
          </p:cNvPr>
          <p:cNvSpPr>
            <a:spLocks noGrp="1"/>
          </p:cNvSpPr>
          <p:nvPr>
            <p:ph type="dt" sz="half" idx="10"/>
          </p:nvPr>
        </p:nvSpPr>
        <p:spPr/>
        <p:txBody>
          <a:bodyPr/>
          <a:lstStyle>
            <a:lvl1pPr>
              <a:defRPr/>
            </a:lvl1pPr>
          </a:lstStyle>
          <a:p>
            <a:pPr>
              <a:defRPr/>
            </a:pPr>
            <a:r>
              <a:rPr lang="en-US"/>
              <a:t>5/7/2016</a:t>
            </a:r>
          </a:p>
        </p:txBody>
      </p:sp>
      <p:sp>
        <p:nvSpPr>
          <p:cNvPr id="3" name="Footer Placeholder 4">
            <a:extLst>
              <a:ext uri="{FF2B5EF4-FFF2-40B4-BE49-F238E27FC236}">
                <a16:creationId xmlns:a16="http://schemas.microsoft.com/office/drawing/2014/main" id="{751AA9F4-F5C4-8ED1-2C26-D851B5D722A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89AEC9B-1AE9-78EE-88B7-B11977AF7876}"/>
              </a:ext>
            </a:extLst>
          </p:cNvPr>
          <p:cNvSpPr>
            <a:spLocks noGrp="1"/>
          </p:cNvSpPr>
          <p:nvPr>
            <p:ph type="sldNum" sz="quarter" idx="12"/>
          </p:nvPr>
        </p:nvSpPr>
        <p:spPr/>
        <p:txBody>
          <a:bodyPr/>
          <a:lstStyle>
            <a:lvl1pPr>
              <a:defRPr/>
            </a:lvl1pPr>
          </a:lstStyle>
          <a:p>
            <a:fld id="{6B31D48F-1882-4235-A01C-37F0C7698B6C}" type="slidenum">
              <a:rPr lang="en-US" altLang="en-US"/>
              <a:pPr/>
              <a:t>‹#›</a:t>
            </a:fld>
            <a:endParaRPr lang="en-US" altLang="en-US"/>
          </a:p>
        </p:txBody>
      </p:sp>
    </p:spTree>
    <p:extLst>
      <p:ext uri="{BB962C8B-B14F-4D97-AF65-F5344CB8AC3E}">
        <p14:creationId xmlns:p14="http://schemas.microsoft.com/office/powerpoint/2010/main" val="277048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406519"/>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506719"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1501"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913A80A9-8AF0-538B-4BB5-34A5233E279A}"/>
              </a:ext>
            </a:extLst>
          </p:cNvPr>
          <p:cNvSpPr>
            <a:spLocks noGrp="1"/>
          </p:cNvSpPr>
          <p:nvPr>
            <p:ph type="dt" sz="half" idx="10"/>
          </p:nvPr>
        </p:nvSpPr>
        <p:spPr/>
        <p:txBody>
          <a:bodyPr/>
          <a:lstStyle>
            <a:lvl1pPr>
              <a:defRPr/>
            </a:lvl1pPr>
          </a:lstStyle>
          <a:p>
            <a:pPr>
              <a:defRPr/>
            </a:pPr>
            <a:r>
              <a:rPr lang="en-US"/>
              <a:t>5/7/2016</a:t>
            </a:r>
          </a:p>
        </p:txBody>
      </p:sp>
      <p:sp>
        <p:nvSpPr>
          <p:cNvPr id="6" name="Footer Placeholder 4">
            <a:extLst>
              <a:ext uri="{FF2B5EF4-FFF2-40B4-BE49-F238E27FC236}">
                <a16:creationId xmlns:a16="http://schemas.microsoft.com/office/drawing/2014/main" id="{E2D437DD-28C5-5822-9188-03C80F24D1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FC12F2B-AE7D-6611-F85A-F69809E8F243}"/>
              </a:ext>
            </a:extLst>
          </p:cNvPr>
          <p:cNvSpPr>
            <a:spLocks noGrp="1"/>
          </p:cNvSpPr>
          <p:nvPr>
            <p:ph type="sldNum" sz="quarter" idx="12"/>
          </p:nvPr>
        </p:nvSpPr>
        <p:spPr/>
        <p:txBody>
          <a:bodyPr/>
          <a:lstStyle>
            <a:lvl1pPr>
              <a:defRPr/>
            </a:lvl1pPr>
          </a:lstStyle>
          <a:p>
            <a:fld id="{61C76111-EB46-4876-9D52-3D1F6C4E0CA3}" type="slidenum">
              <a:rPr lang="en-US" altLang="en-US"/>
              <a:pPr/>
              <a:t>‹#›</a:t>
            </a:fld>
            <a:endParaRPr lang="en-US" altLang="en-US"/>
          </a:p>
        </p:txBody>
      </p:sp>
    </p:spTree>
    <p:extLst>
      <p:ext uri="{BB962C8B-B14F-4D97-AF65-F5344CB8AC3E}">
        <p14:creationId xmlns:p14="http://schemas.microsoft.com/office/powerpoint/2010/main" val="64508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2">
            <a:extLst>
              <a:ext uri="{FF2B5EF4-FFF2-40B4-BE49-F238E27FC236}">
                <a16:creationId xmlns:a16="http://schemas.microsoft.com/office/drawing/2014/main" id="{C1AD3647-7966-03EE-3350-67DC2760DCC8}"/>
              </a:ext>
            </a:extLst>
          </p:cNvPr>
          <p:cNvGrpSpPr>
            <a:grpSpLocks/>
          </p:cNvGrpSpPr>
          <p:nvPr/>
        </p:nvGrpSpPr>
        <p:grpSpPr bwMode="auto">
          <a:xfrm>
            <a:off x="4995863" y="482600"/>
            <a:ext cx="3511550" cy="5148263"/>
            <a:chOff x="4996501" y="482171"/>
            <a:chExt cx="3511387" cy="5149101"/>
          </a:xfrm>
        </p:grpSpPr>
        <p:sp>
          <p:nvSpPr>
            <p:cNvPr id="6" name="Rectangle 5">
              <a:extLst>
                <a:ext uri="{FF2B5EF4-FFF2-40B4-BE49-F238E27FC236}">
                  <a16:creationId xmlns:a16="http://schemas.microsoft.com/office/drawing/2014/main" id="{79555AC1-3FC9-470C-F59B-5075B3060D6B}"/>
                </a:ext>
              </a:extLst>
            </p:cNvPr>
            <p:cNvSpPr/>
            <p:nvPr/>
          </p:nvSpPr>
          <p:spPr>
            <a:xfrm>
              <a:off x="4996501" y="482171"/>
              <a:ext cx="3511387"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ACCD4DF9-F335-CA72-1DCE-2EA9EFE4FE16}"/>
                </a:ext>
              </a:extLst>
            </p:cNvPr>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9" y="1129513"/>
            <a:ext cx="3080490"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50000"/>
              <a:lumOff val="50000"/>
              <a:alpha val="80000"/>
            </a:schemeClr>
          </a:solidFill>
          <a:ln w="9525" cap="sq">
            <a:noFill/>
            <a:miter lim="800000"/>
          </a:ln>
          <a:effectLst/>
        </p:spPr>
        <p:txBody>
          <a:bodyPr rtlCol="0">
            <a:normAutofit/>
          </a:bodyPr>
          <a:lstStyle>
            <a:lvl1pPr>
              <a:defRPr lang="en-US" sz="3200" dirty="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443492" y="3145992"/>
            <a:ext cx="3076077"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4">
            <a:extLst>
              <a:ext uri="{FF2B5EF4-FFF2-40B4-BE49-F238E27FC236}">
                <a16:creationId xmlns:a16="http://schemas.microsoft.com/office/drawing/2014/main" id="{FE94EBFE-0FC5-4A15-B5E2-077AC9EED8DB}"/>
              </a:ext>
            </a:extLst>
          </p:cNvPr>
          <p:cNvSpPr>
            <a:spLocks noGrp="1"/>
          </p:cNvSpPr>
          <p:nvPr>
            <p:ph type="dt" sz="half" idx="10"/>
          </p:nvPr>
        </p:nvSpPr>
        <p:spPr>
          <a:xfrm>
            <a:off x="1436688" y="5470525"/>
            <a:ext cx="3082925" cy="319088"/>
          </a:xfrm>
        </p:spPr>
        <p:txBody>
          <a:bodyPr/>
          <a:lstStyle>
            <a:lvl1pPr algn="l">
              <a:defRPr>
                <a:solidFill>
                  <a:prstClr val="white"/>
                </a:solidFill>
              </a:defRPr>
            </a:lvl1pPr>
          </a:lstStyle>
          <a:p>
            <a:pPr>
              <a:defRPr/>
            </a:pPr>
            <a:r>
              <a:rPr lang="en-US"/>
              <a:t>5/7/2016</a:t>
            </a:r>
          </a:p>
        </p:txBody>
      </p:sp>
      <p:sp>
        <p:nvSpPr>
          <p:cNvPr id="9" name="Footer Placeholder 5">
            <a:extLst>
              <a:ext uri="{FF2B5EF4-FFF2-40B4-BE49-F238E27FC236}">
                <a16:creationId xmlns:a16="http://schemas.microsoft.com/office/drawing/2014/main" id="{348B5762-7AFE-70C6-267B-0C3302C7C39C}"/>
              </a:ext>
            </a:extLst>
          </p:cNvPr>
          <p:cNvSpPr>
            <a:spLocks noGrp="1"/>
          </p:cNvSpPr>
          <p:nvPr>
            <p:ph type="ftr" sz="quarter" idx="11"/>
          </p:nvPr>
        </p:nvSpPr>
        <p:spPr>
          <a:xfrm>
            <a:off x="1438275" y="319088"/>
            <a:ext cx="3081338" cy="320675"/>
          </a:xfrm>
        </p:spPr>
        <p:txBody>
          <a:bodyPr/>
          <a:lstStyle>
            <a:lvl1pPr>
              <a:defRPr>
                <a:solidFill>
                  <a:prstClr val="white"/>
                </a:solidFill>
              </a:defRPr>
            </a:lvl1pPr>
          </a:lstStyle>
          <a:p>
            <a:pPr>
              <a:defRPr/>
            </a:pPr>
            <a:endParaRPr lang="en-US"/>
          </a:p>
        </p:txBody>
      </p:sp>
      <p:sp>
        <p:nvSpPr>
          <p:cNvPr id="10" name="Slide Number Placeholder 6">
            <a:extLst>
              <a:ext uri="{FF2B5EF4-FFF2-40B4-BE49-F238E27FC236}">
                <a16:creationId xmlns:a16="http://schemas.microsoft.com/office/drawing/2014/main" id="{6C68A346-B43B-114A-29D7-9D43DF128F16}"/>
              </a:ext>
            </a:extLst>
          </p:cNvPr>
          <p:cNvSpPr>
            <a:spLocks noGrp="1"/>
          </p:cNvSpPr>
          <p:nvPr>
            <p:ph type="sldNum" sz="quarter" idx="12"/>
          </p:nvPr>
        </p:nvSpPr>
        <p:spPr/>
        <p:txBody>
          <a:bodyPr/>
          <a:lstStyle>
            <a:lvl1pPr>
              <a:defRPr>
                <a:solidFill>
                  <a:srgbClr val="FFFFFF"/>
                </a:solidFill>
              </a:defRPr>
            </a:lvl1pPr>
          </a:lstStyle>
          <a:p>
            <a:fld id="{458F9ED4-1402-4346-9F38-AE8E5A454D36}" type="slidenum">
              <a:rPr lang="en-US" altLang="en-US"/>
              <a:pPr/>
              <a:t>‹#›</a:t>
            </a:fld>
            <a:endParaRPr lang="en-US" altLang="en-US"/>
          </a:p>
        </p:txBody>
      </p:sp>
    </p:spTree>
    <p:extLst>
      <p:ext uri="{BB962C8B-B14F-4D97-AF65-F5344CB8AC3E}">
        <p14:creationId xmlns:p14="http://schemas.microsoft.com/office/powerpoint/2010/main" val="338585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AB27F66-8405-923F-EED0-7EE02B02021F}"/>
              </a:ext>
            </a:extLst>
          </p:cNvPr>
          <p:cNvSpPr/>
          <p:nvPr/>
        </p:nvSpPr>
        <p:spPr>
          <a:xfrm>
            <a:off x="0" y="3622675"/>
            <a:ext cx="9144000" cy="2511425"/>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0">
            <a:extLst>
              <a:ext uri="{FF2B5EF4-FFF2-40B4-BE49-F238E27FC236}">
                <a16:creationId xmlns:a16="http://schemas.microsoft.com/office/drawing/2014/main" id="{1723D281-2DC1-4AD6-14DA-25C187D6D72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t="2769" b="-2769"/>
          <a:stretch>
            <a:fillRect/>
          </a:stretch>
        </p:blipFill>
        <p:spPr bwMode="auto">
          <a:xfrm>
            <a:off x="0" y="6135688"/>
            <a:ext cx="91440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9287D62C-FDBD-FAA8-E2F0-0A024AD47BE2}"/>
              </a:ext>
            </a:extLst>
          </p:cNvPr>
          <p:cNvSpPr>
            <a:spLocks noGrp="1"/>
          </p:cNvSpPr>
          <p:nvPr>
            <p:ph type="title"/>
          </p:nvPr>
        </p:nvSpPr>
        <p:spPr>
          <a:xfrm>
            <a:off x="1443038" y="804863"/>
            <a:ext cx="6251575" cy="104933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9" name="Text Placeholder 2">
            <a:extLst>
              <a:ext uri="{FF2B5EF4-FFF2-40B4-BE49-F238E27FC236}">
                <a16:creationId xmlns:a16="http://schemas.microsoft.com/office/drawing/2014/main" id="{512C6523-1CEF-DD18-318F-59743F61A8B0}"/>
              </a:ext>
            </a:extLst>
          </p:cNvPr>
          <p:cNvSpPr>
            <a:spLocks noGrp="1" noChangeArrowheads="1"/>
          </p:cNvSpPr>
          <p:nvPr>
            <p:ph type="body" idx="1"/>
          </p:nvPr>
        </p:nvSpPr>
        <p:spPr bwMode="auto">
          <a:xfrm>
            <a:off x="1443038" y="2016125"/>
            <a:ext cx="6251575" cy="344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3009335-D789-2C58-BF2D-222AF8A10D1F}"/>
              </a:ext>
            </a:extLst>
          </p:cNvPr>
          <p:cNvSpPr>
            <a:spLocks noGrp="1"/>
          </p:cNvSpPr>
          <p:nvPr>
            <p:ph type="dt" sz="half" idx="2"/>
          </p:nvPr>
        </p:nvSpPr>
        <p:spPr>
          <a:xfrm>
            <a:off x="5326063" y="330200"/>
            <a:ext cx="2368550" cy="309563"/>
          </a:xfrm>
          <a:prstGeom prst="rect">
            <a:avLst/>
          </a:prstGeom>
        </p:spPr>
        <p:txBody>
          <a:bodyPr vert="horz" lIns="91440" tIns="45720" rIns="91440" bIns="45720" rtlCol="0" anchor="ctr"/>
          <a:lstStyle>
            <a:lvl1pPr algn="r" eaLnBrk="1" fontAlgn="auto" hangingPunct="1">
              <a:spcBef>
                <a:spcPts val="0"/>
              </a:spcBef>
              <a:spcAft>
                <a:spcPts val="0"/>
              </a:spcAft>
              <a:defRPr sz="1000">
                <a:solidFill>
                  <a:prstClr val="black"/>
                </a:solidFill>
                <a:latin typeface="+mn-lt"/>
              </a:defRPr>
            </a:lvl1pPr>
          </a:lstStyle>
          <a:p>
            <a:pPr>
              <a:defRPr/>
            </a:pPr>
            <a:r>
              <a:rPr lang="en-US"/>
              <a:t>5/7/2016</a:t>
            </a:r>
          </a:p>
        </p:txBody>
      </p:sp>
      <p:sp>
        <p:nvSpPr>
          <p:cNvPr id="5" name="Footer Placeholder 4">
            <a:extLst>
              <a:ext uri="{FF2B5EF4-FFF2-40B4-BE49-F238E27FC236}">
                <a16:creationId xmlns:a16="http://schemas.microsoft.com/office/drawing/2014/main" id="{4DAF8D5B-0347-7A86-FAE5-1F33E89E7B68}"/>
              </a:ext>
            </a:extLst>
          </p:cNvPr>
          <p:cNvSpPr>
            <a:spLocks noGrp="1"/>
          </p:cNvSpPr>
          <p:nvPr>
            <p:ph type="ftr" sz="quarter" idx="3"/>
          </p:nvPr>
        </p:nvSpPr>
        <p:spPr>
          <a:xfrm>
            <a:off x="1443038" y="328613"/>
            <a:ext cx="3719512" cy="3095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prstClr val="black"/>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7FA372B9-2433-3E56-AECD-95CE1E688854}"/>
              </a:ext>
            </a:extLst>
          </p:cNvPr>
          <p:cNvSpPr>
            <a:spLocks noGrp="1"/>
          </p:cNvSpPr>
          <p:nvPr>
            <p:ph type="sldNum" sz="quarter" idx="4"/>
          </p:nvPr>
        </p:nvSpPr>
        <p:spPr>
          <a:xfrm>
            <a:off x="487363" y="798513"/>
            <a:ext cx="795337" cy="5048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2800">
                <a:solidFill>
                  <a:srgbClr val="000000"/>
                </a:solidFill>
              </a:defRPr>
            </a:lvl1pPr>
          </a:lstStyle>
          <a:p>
            <a:fld id="{3098326F-3A27-4FD9-84E4-2FB8D5C9BB47}" type="slidenum">
              <a:rPr lang="en-US" altLang="en-US"/>
              <a:pPr/>
              <a:t>‹#›</a:t>
            </a:fld>
            <a:endParaRPr lang="en-US" altLang="en-US"/>
          </a:p>
        </p:txBody>
      </p:sp>
      <p:cxnSp>
        <p:nvCxnSpPr>
          <p:cNvPr id="12" name="Straight Connector 11">
            <a:extLst>
              <a:ext uri="{FF2B5EF4-FFF2-40B4-BE49-F238E27FC236}">
                <a16:creationId xmlns:a16="http://schemas.microsoft.com/office/drawing/2014/main" id="{677CA386-5EBE-377D-5A29-3DEC130C75E1}"/>
              </a:ext>
            </a:extLst>
          </p:cNvPr>
          <p:cNvCxnSpPr/>
          <p:nvPr/>
        </p:nvCxnSpPr>
        <p:spPr>
          <a:xfrm>
            <a:off x="0" y="61452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725" r:id="rId1"/>
    <p:sldLayoutId id="2147483719" r:id="rId2"/>
    <p:sldLayoutId id="2147483726" r:id="rId3"/>
    <p:sldLayoutId id="2147483727" r:id="rId4"/>
    <p:sldLayoutId id="2147483720" r:id="rId5"/>
    <p:sldLayoutId id="2147483728" r:id="rId6"/>
    <p:sldLayoutId id="2147483721" r:id="rId7"/>
    <p:sldLayoutId id="2147483722" r:id="rId8"/>
    <p:sldLayoutId id="2147483729" r:id="rId9"/>
    <p:sldLayoutId id="2147483723" r:id="rId10"/>
    <p:sldLayoutId id="2147483724" r:id="rId11"/>
  </p:sldLayoutIdLst>
  <p:hf hdr="0" ftr="0" dt="0"/>
  <p:txStyles>
    <p:titleStyle>
      <a:lvl1pPr algn="ctr" defTabSz="685800" rtl="0" fontAlgn="base">
        <a:lnSpc>
          <a:spcPct val="90000"/>
        </a:lnSpc>
        <a:spcBef>
          <a:spcPct val="0"/>
        </a:spcBef>
        <a:spcAft>
          <a:spcPct val="0"/>
        </a:spcAft>
        <a:defRPr sz="3200" kern="1200" cap="all">
          <a:solidFill>
            <a:schemeClr val="accent1"/>
          </a:solidFill>
          <a:latin typeface="+mj-lt"/>
          <a:ea typeface="+mj-ea"/>
          <a:cs typeface="+mj-cs"/>
        </a:defRPr>
      </a:lvl1pPr>
      <a:lvl2pPr algn="ctr" defTabSz="685800" rtl="0" fontAlgn="base">
        <a:lnSpc>
          <a:spcPct val="90000"/>
        </a:lnSpc>
        <a:spcBef>
          <a:spcPct val="0"/>
        </a:spcBef>
        <a:spcAft>
          <a:spcPct val="0"/>
        </a:spcAft>
        <a:defRPr sz="3200">
          <a:solidFill>
            <a:schemeClr val="accent1"/>
          </a:solidFill>
          <a:latin typeface="Rockwell" panose="02060603020205020403" pitchFamily="18" charset="0"/>
        </a:defRPr>
      </a:lvl2pPr>
      <a:lvl3pPr algn="ctr" defTabSz="685800" rtl="0" fontAlgn="base">
        <a:lnSpc>
          <a:spcPct val="90000"/>
        </a:lnSpc>
        <a:spcBef>
          <a:spcPct val="0"/>
        </a:spcBef>
        <a:spcAft>
          <a:spcPct val="0"/>
        </a:spcAft>
        <a:defRPr sz="3200">
          <a:solidFill>
            <a:schemeClr val="accent1"/>
          </a:solidFill>
          <a:latin typeface="Rockwell" panose="02060603020205020403" pitchFamily="18" charset="0"/>
        </a:defRPr>
      </a:lvl3pPr>
      <a:lvl4pPr algn="ctr" defTabSz="685800" rtl="0" fontAlgn="base">
        <a:lnSpc>
          <a:spcPct val="90000"/>
        </a:lnSpc>
        <a:spcBef>
          <a:spcPct val="0"/>
        </a:spcBef>
        <a:spcAft>
          <a:spcPct val="0"/>
        </a:spcAft>
        <a:defRPr sz="3200">
          <a:solidFill>
            <a:schemeClr val="accent1"/>
          </a:solidFill>
          <a:latin typeface="Rockwell" panose="02060603020205020403" pitchFamily="18" charset="0"/>
        </a:defRPr>
      </a:lvl4pPr>
      <a:lvl5pPr algn="ctr" defTabSz="685800" rtl="0" fontAlgn="base">
        <a:lnSpc>
          <a:spcPct val="90000"/>
        </a:lnSpc>
        <a:spcBef>
          <a:spcPct val="0"/>
        </a:spcBef>
        <a:spcAft>
          <a:spcPct val="0"/>
        </a:spcAft>
        <a:defRPr sz="3200">
          <a:solidFill>
            <a:schemeClr val="accent1"/>
          </a:solidFill>
          <a:latin typeface="Rockwell" panose="02060603020205020403" pitchFamily="18" charset="0"/>
        </a:defRPr>
      </a:lvl5pPr>
      <a:lvl6pPr marL="457200" algn="ctr" defTabSz="685800" rtl="0" fontAlgn="base">
        <a:lnSpc>
          <a:spcPct val="90000"/>
        </a:lnSpc>
        <a:spcBef>
          <a:spcPct val="0"/>
        </a:spcBef>
        <a:spcAft>
          <a:spcPct val="0"/>
        </a:spcAft>
        <a:defRPr sz="3200">
          <a:solidFill>
            <a:schemeClr val="accent1"/>
          </a:solidFill>
          <a:latin typeface="Rockwell" panose="02060603020205020403" pitchFamily="18" charset="0"/>
        </a:defRPr>
      </a:lvl6pPr>
      <a:lvl7pPr marL="914400" algn="ctr" defTabSz="685800" rtl="0" fontAlgn="base">
        <a:lnSpc>
          <a:spcPct val="90000"/>
        </a:lnSpc>
        <a:spcBef>
          <a:spcPct val="0"/>
        </a:spcBef>
        <a:spcAft>
          <a:spcPct val="0"/>
        </a:spcAft>
        <a:defRPr sz="3200">
          <a:solidFill>
            <a:schemeClr val="accent1"/>
          </a:solidFill>
          <a:latin typeface="Rockwell" panose="02060603020205020403" pitchFamily="18" charset="0"/>
        </a:defRPr>
      </a:lvl7pPr>
      <a:lvl8pPr marL="1371600" algn="ctr" defTabSz="685800" rtl="0" fontAlgn="base">
        <a:lnSpc>
          <a:spcPct val="90000"/>
        </a:lnSpc>
        <a:spcBef>
          <a:spcPct val="0"/>
        </a:spcBef>
        <a:spcAft>
          <a:spcPct val="0"/>
        </a:spcAft>
        <a:defRPr sz="3200">
          <a:solidFill>
            <a:schemeClr val="accent1"/>
          </a:solidFill>
          <a:latin typeface="Rockwell" panose="02060603020205020403" pitchFamily="18" charset="0"/>
        </a:defRPr>
      </a:lvl8pPr>
      <a:lvl9pPr marL="1828800" algn="ctr" defTabSz="685800" rtl="0" fontAlgn="base">
        <a:lnSpc>
          <a:spcPct val="90000"/>
        </a:lnSpc>
        <a:spcBef>
          <a:spcPct val="0"/>
        </a:spcBef>
        <a:spcAft>
          <a:spcPct val="0"/>
        </a:spcAft>
        <a:defRPr sz="3200">
          <a:solidFill>
            <a:schemeClr val="accent1"/>
          </a:solidFill>
          <a:latin typeface="Rockwell" panose="02060603020205020403" pitchFamily="18" charset="0"/>
        </a:defRPr>
      </a:lvl9pPr>
    </p:titleStyle>
    <p:bodyStyle>
      <a:lvl1pPr marL="228600" indent="-228600" algn="l" defTabSz="685800" rtl="0" fontAlgn="base">
        <a:lnSpc>
          <a:spcPct val="120000"/>
        </a:lnSpc>
        <a:spcBef>
          <a:spcPts val="1000"/>
        </a:spcBef>
        <a:spcAft>
          <a:spcPct val="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685800" indent="-228600" algn="l" defTabSz="685800" rtl="0" fontAlgn="base">
        <a:lnSpc>
          <a:spcPct val="120000"/>
        </a:lnSpc>
        <a:spcBef>
          <a:spcPts val="500"/>
        </a:spcBef>
        <a:spcAft>
          <a:spcPct val="0"/>
        </a:spcAft>
        <a:buClr>
          <a:schemeClr val="accent1"/>
        </a:buClr>
        <a:buSzPct val="100000"/>
        <a:buFont typeface="Arial" panose="020B0604020202020204" pitchFamily="34" charset="0"/>
        <a:buChar char="•"/>
        <a:defRPr sz="1600" kern="1200">
          <a:solidFill>
            <a:schemeClr val="tx1"/>
          </a:solidFill>
          <a:latin typeface="+mn-lt"/>
          <a:ea typeface="+mn-ea"/>
          <a:cs typeface="+mn-cs"/>
        </a:defRPr>
      </a:lvl2pPr>
      <a:lvl3pPr marL="1143000" indent="-228600" algn="l" defTabSz="685800" rtl="0" fontAlgn="base">
        <a:lnSpc>
          <a:spcPct val="120000"/>
        </a:lnSpc>
        <a:spcBef>
          <a:spcPts val="500"/>
        </a:spcBef>
        <a:spcAft>
          <a:spcPct val="0"/>
        </a:spcAft>
        <a:buClr>
          <a:schemeClr val="accent1"/>
        </a:buClr>
        <a:buSzPct val="100000"/>
        <a:buFont typeface="Arial" panose="020B0604020202020204" pitchFamily="34" charset="0"/>
        <a:buChar char="•"/>
        <a:defRPr sz="1600" kern="1200">
          <a:solidFill>
            <a:schemeClr val="tx1"/>
          </a:solidFill>
          <a:latin typeface="+mn-lt"/>
          <a:ea typeface="+mn-ea"/>
          <a:cs typeface="+mn-cs"/>
        </a:defRPr>
      </a:lvl3pPr>
      <a:lvl4pPr marL="1600200" indent="-228600" algn="l" defTabSz="685800" rtl="0" fontAlgn="base">
        <a:lnSpc>
          <a:spcPct val="120000"/>
        </a:lnSpc>
        <a:spcBef>
          <a:spcPts val="500"/>
        </a:spcBef>
        <a:spcAft>
          <a:spcPct val="0"/>
        </a:spcAft>
        <a:buClr>
          <a:schemeClr val="accent1"/>
        </a:buClr>
        <a:buSzPct val="100000"/>
        <a:buFont typeface="Arial" panose="020B0604020202020204" pitchFamily="34" charset="0"/>
        <a:buChar char="•"/>
        <a:defRPr sz="1400" kern="1200">
          <a:solidFill>
            <a:schemeClr val="tx1"/>
          </a:solidFill>
          <a:latin typeface="+mn-lt"/>
          <a:ea typeface="+mn-ea"/>
          <a:cs typeface="+mn-cs"/>
        </a:defRPr>
      </a:lvl4pPr>
      <a:lvl5pPr marL="2057400" indent="-228600" algn="l" defTabSz="685800" rtl="0" fontAlgn="base">
        <a:lnSpc>
          <a:spcPct val="120000"/>
        </a:lnSpc>
        <a:spcBef>
          <a:spcPts val="500"/>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526D-B5F2-9B14-CC32-7A037FF694A5}"/>
              </a:ext>
            </a:extLst>
          </p:cNvPr>
          <p:cNvSpPr>
            <a:spLocks noGrp="1"/>
          </p:cNvSpPr>
          <p:nvPr>
            <p:ph type="ctrTitle"/>
          </p:nvPr>
        </p:nvSpPr>
        <p:spPr>
          <a:xfrm>
            <a:off x="1443038" y="1955800"/>
            <a:ext cx="6251575" cy="1541463"/>
          </a:xfrm>
        </p:spPr>
        <p:txBody>
          <a:bodyPr>
            <a:spAutoFit/>
          </a:bodyPr>
          <a:lstStyle/>
          <a:p>
            <a:pPr fontAlgn="auto">
              <a:spcAft>
                <a:spcPts val="0"/>
              </a:spcAft>
              <a:defRPr/>
            </a:pPr>
            <a:r>
              <a:rPr lang="en-US" b="1" dirty="0"/>
              <a:t>Believer, Beware!</a:t>
            </a:r>
            <a:endParaRPr lang="en-US" dirty="0"/>
          </a:p>
        </p:txBody>
      </p:sp>
      <p:sp>
        <p:nvSpPr>
          <p:cNvPr id="9219" name="Subtitle 2">
            <a:extLst>
              <a:ext uri="{FF2B5EF4-FFF2-40B4-BE49-F238E27FC236}">
                <a16:creationId xmlns:a16="http://schemas.microsoft.com/office/drawing/2014/main" id="{24B9017B-A97E-B9E8-BCBB-2E23D76A2F75}"/>
              </a:ext>
            </a:extLst>
          </p:cNvPr>
          <p:cNvSpPr>
            <a:spLocks noGrp="1" noChangeArrowheads="1"/>
          </p:cNvSpPr>
          <p:nvPr>
            <p:ph type="subTitle" idx="1"/>
          </p:nvPr>
        </p:nvSpPr>
        <p:spPr>
          <a:xfrm>
            <a:off x="495860" y="3497263"/>
            <a:ext cx="8145930" cy="2383601"/>
          </a:xfrm>
        </p:spPr>
        <p:txBody>
          <a:bodyPr wrap="square">
            <a:spAutoFit/>
          </a:bodyPr>
          <a:lstStyle/>
          <a:p>
            <a:r>
              <a:rPr lang="en-US" altLang="en-US" sz="3200" b="1" dirty="0">
                <a:solidFill>
                  <a:srgbClr val="FF0000"/>
                </a:solidFill>
              </a:rPr>
              <a:t>Colossians 2:8-23</a:t>
            </a:r>
          </a:p>
          <a:p>
            <a:endParaRPr lang="en-US" altLang="en-US" sz="2400" b="1" dirty="0"/>
          </a:p>
          <a:p>
            <a:endParaRPr lang="en-US" altLang="en-US" sz="2400" b="1" dirty="0"/>
          </a:p>
          <a:p>
            <a:r>
              <a:rPr lang="en-US" altLang="en-US" sz="2000" b="1" dirty="0"/>
              <a:t>(All Scriptures NASV 1995 unless otherwise noted)</a:t>
            </a:r>
            <a:endParaRPr lang="en-US" alt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24756F15-7968-BA15-63DF-5B132013C681}"/>
              </a:ext>
            </a:extLst>
          </p:cNvPr>
          <p:cNvSpPr>
            <a:spLocks noGrp="1" noChangeArrowheads="1"/>
          </p:cNvSpPr>
          <p:nvPr>
            <p:ph type="title"/>
          </p:nvPr>
        </p:nvSpPr>
        <p:spPr bwMode="auto">
          <a:xfrm>
            <a:off x="1087437" y="142081"/>
            <a:ext cx="6969125" cy="979487"/>
          </a:xfrm>
        </p:spPr>
        <p:txBody>
          <a:bodyPr wrap="square" numCol="1" anchorCtr="0" compatLnSpc="1">
            <a:prstTxWarp prst="textNoShape">
              <a:avLst/>
            </a:prstTxWarp>
            <a:spAutoFit/>
          </a:bodyPr>
          <a:lstStyle/>
          <a:p>
            <a:r>
              <a:rPr lang="en-US" altLang="en-US" b="1" cap="none" dirty="0"/>
              <a:t>Today, Many Still Try To Bind The Old Law Upon Christians.</a:t>
            </a:r>
          </a:p>
        </p:txBody>
      </p:sp>
      <p:sp>
        <p:nvSpPr>
          <p:cNvPr id="3" name="Content Placeholder 2">
            <a:extLst>
              <a:ext uri="{FF2B5EF4-FFF2-40B4-BE49-F238E27FC236}">
                <a16:creationId xmlns:a16="http://schemas.microsoft.com/office/drawing/2014/main" id="{08FAEAA4-EFC3-3CD4-915A-1F08A86871FF}"/>
              </a:ext>
            </a:extLst>
          </p:cNvPr>
          <p:cNvSpPr>
            <a:spLocks noGrp="1" noChangeArrowheads="1"/>
          </p:cNvSpPr>
          <p:nvPr>
            <p:ph idx="1"/>
          </p:nvPr>
        </p:nvSpPr>
        <p:spPr>
          <a:xfrm>
            <a:off x="103980" y="1191458"/>
            <a:ext cx="8936038" cy="4832350"/>
          </a:xfrm>
        </p:spPr>
        <p:txBody>
          <a:bodyPr>
            <a:spAutoFit/>
          </a:bodyPr>
          <a:lstStyle/>
          <a:p>
            <a:pPr>
              <a:lnSpc>
                <a:spcPct val="100000"/>
              </a:lnSpc>
              <a:spcBef>
                <a:spcPct val="0"/>
              </a:spcBef>
            </a:pPr>
            <a:r>
              <a:rPr lang="en-US" altLang="en-US" sz="2800" dirty="0"/>
              <a:t>Sabbath keeping and food regulations. </a:t>
            </a:r>
            <a:r>
              <a:rPr lang="en-US" altLang="en-US" sz="2800" b="1" dirty="0">
                <a:solidFill>
                  <a:srgbClr val="FF0000"/>
                </a:solidFill>
              </a:rPr>
              <a:t>Exodus 20:8</a:t>
            </a:r>
          </a:p>
          <a:p>
            <a:pPr>
              <a:lnSpc>
                <a:spcPct val="100000"/>
              </a:lnSpc>
              <a:spcBef>
                <a:spcPct val="0"/>
              </a:spcBef>
            </a:pPr>
            <a:r>
              <a:rPr lang="en-US" altLang="en-US" sz="2800" dirty="0"/>
              <a:t>Separate priesthood. </a:t>
            </a:r>
            <a:r>
              <a:rPr lang="en-US" altLang="en-US" sz="2800" b="1" dirty="0">
                <a:solidFill>
                  <a:srgbClr val="FF0000"/>
                </a:solidFill>
              </a:rPr>
              <a:t>Leviticus 21</a:t>
            </a:r>
          </a:p>
          <a:p>
            <a:pPr>
              <a:lnSpc>
                <a:spcPct val="100000"/>
              </a:lnSpc>
              <a:spcBef>
                <a:spcPct val="0"/>
              </a:spcBef>
            </a:pPr>
            <a:r>
              <a:rPr lang="en-US" altLang="en-US" sz="2800" dirty="0"/>
              <a:t>Instrumental music. </a:t>
            </a:r>
            <a:r>
              <a:rPr lang="en-US" altLang="en-US" sz="2800" b="1" dirty="0">
                <a:solidFill>
                  <a:srgbClr val="FF0000"/>
                </a:solidFill>
              </a:rPr>
              <a:t>Psalm 150</a:t>
            </a:r>
          </a:p>
          <a:p>
            <a:pPr>
              <a:lnSpc>
                <a:spcPct val="100000"/>
              </a:lnSpc>
              <a:spcBef>
                <a:spcPct val="0"/>
              </a:spcBef>
            </a:pPr>
            <a:r>
              <a:rPr lang="en-US" altLang="en-US" sz="2800" dirty="0"/>
              <a:t>Tithing.</a:t>
            </a:r>
          </a:p>
          <a:p>
            <a:pPr lvl="1">
              <a:lnSpc>
                <a:spcPct val="100000"/>
              </a:lnSpc>
              <a:spcBef>
                <a:spcPct val="0"/>
              </a:spcBef>
            </a:pPr>
            <a:r>
              <a:rPr lang="en-US" altLang="en-US" sz="2400" dirty="0"/>
              <a:t>Abraham: </a:t>
            </a:r>
            <a:r>
              <a:rPr lang="en-US" altLang="en-US" sz="2400" b="1" dirty="0">
                <a:solidFill>
                  <a:srgbClr val="FF0000"/>
                </a:solidFill>
              </a:rPr>
              <a:t>Hebrews 7:2 </a:t>
            </a:r>
            <a:r>
              <a:rPr lang="en-US" altLang="en-US" sz="2400" dirty="0"/>
              <a:t>with </a:t>
            </a:r>
            <a:r>
              <a:rPr lang="en-US" altLang="en-US" sz="2400" b="1" dirty="0">
                <a:solidFill>
                  <a:srgbClr val="FF0000"/>
                </a:solidFill>
              </a:rPr>
              <a:t>Genesis 14:18-20</a:t>
            </a:r>
          </a:p>
          <a:p>
            <a:pPr lvl="1">
              <a:lnSpc>
                <a:spcPct val="100000"/>
              </a:lnSpc>
              <a:spcBef>
                <a:spcPct val="0"/>
              </a:spcBef>
            </a:pPr>
            <a:r>
              <a:rPr lang="en-US" altLang="en-US" sz="2400" dirty="0"/>
              <a:t>Jacob: </a:t>
            </a:r>
            <a:r>
              <a:rPr lang="en-US" altLang="en-US" sz="2400" b="1" dirty="0">
                <a:solidFill>
                  <a:srgbClr val="FF0000"/>
                </a:solidFill>
              </a:rPr>
              <a:t>Genesis 28:22</a:t>
            </a:r>
          </a:p>
          <a:p>
            <a:pPr lvl="1">
              <a:lnSpc>
                <a:spcPct val="100000"/>
              </a:lnSpc>
              <a:spcBef>
                <a:spcPct val="0"/>
              </a:spcBef>
            </a:pPr>
            <a:r>
              <a:rPr lang="en-US" altLang="en-US" sz="2400" dirty="0"/>
              <a:t>The law that commanded giving one-tenth of their annual increase to support the central place of worship. </a:t>
            </a:r>
            <a:r>
              <a:rPr lang="en-US" altLang="en-US" sz="2400" b="1" dirty="0">
                <a:solidFill>
                  <a:srgbClr val="FF0000"/>
                </a:solidFill>
              </a:rPr>
              <a:t>Deuteronomy</a:t>
            </a:r>
            <a:r>
              <a:rPr lang="en-US" altLang="en-US" sz="2400" dirty="0"/>
              <a:t> </a:t>
            </a:r>
            <a:r>
              <a:rPr lang="en-US" altLang="en-US" sz="2400" b="1" dirty="0">
                <a:solidFill>
                  <a:srgbClr val="FF0000"/>
                </a:solidFill>
              </a:rPr>
              <a:t>12:2-7; 14:22; Leviticus 27:30</a:t>
            </a:r>
          </a:p>
          <a:p>
            <a:pPr lvl="1">
              <a:lnSpc>
                <a:spcPct val="100000"/>
              </a:lnSpc>
              <a:spcBef>
                <a:spcPct val="0"/>
              </a:spcBef>
            </a:pPr>
            <a:r>
              <a:rPr lang="en-US" altLang="en-US" sz="2400" dirty="0"/>
              <a:t>In addition to the tenth (tithe) they could give “vowed offerings and freewill offerings” </a:t>
            </a:r>
            <a:r>
              <a:rPr lang="en-US" altLang="en-US" sz="2400" b="1" dirty="0">
                <a:solidFill>
                  <a:srgbClr val="FF0000"/>
                </a:solidFill>
              </a:rPr>
              <a:t>(Deuteronomy 12:2-7)</a:t>
            </a:r>
            <a:r>
              <a:rPr lang="en-US" altLang="en-US" sz="2400" dirty="0"/>
              <a:t>.</a:t>
            </a:r>
          </a:p>
          <a:p>
            <a:pPr>
              <a:lnSpc>
                <a:spcPct val="100000"/>
              </a:lnSpc>
              <a:spcBef>
                <a:spcPct val="0"/>
              </a:spcBef>
            </a:pPr>
            <a:r>
              <a:rPr lang="en-US" altLang="en-US" sz="2800" dirty="0"/>
              <a:t>Incense. </a:t>
            </a:r>
            <a:r>
              <a:rPr lang="en-US" altLang="en-US" sz="2800" b="1" dirty="0">
                <a:solidFill>
                  <a:srgbClr val="FF0000"/>
                </a:solidFill>
              </a:rPr>
              <a:t>Leviticus 10:1-2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E958323-727D-6F00-2791-3C356FC37385}"/>
              </a:ext>
            </a:extLst>
          </p:cNvPr>
          <p:cNvSpPr>
            <a:spLocks noGrp="1" noChangeArrowheads="1"/>
          </p:cNvSpPr>
          <p:nvPr>
            <p:ph type="title"/>
          </p:nvPr>
        </p:nvSpPr>
        <p:spPr bwMode="auto">
          <a:xfrm>
            <a:off x="1145381" y="129524"/>
            <a:ext cx="6853238" cy="977900"/>
          </a:xfrm>
        </p:spPr>
        <p:txBody>
          <a:bodyPr wrap="square" numCol="1" anchorCtr="0" compatLnSpc="1">
            <a:prstTxWarp prst="textNoShape">
              <a:avLst/>
            </a:prstTxWarp>
            <a:spAutoFit/>
          </a:bodyPr>
          <a:lstStyle/>
          <a:p>
            <a:r>
              <a:rPr lang="en-US" altLang="en-US" b="1" cap="none" dirty="0"/>
              <a:t>Today, Many Still Try To Bind The Old Law Upon Christians.</a:t>
            </a:r>
          </a:p>
        </p:txBody>
      </p:sp>
      <p:sp>
        <p:nvSpPr>
          <p:cNvPr id="3" name="Content Placeholder 2">
            <a:extLst>
              <a:ext uri="{FF2B5EF4-FFF2-40B4-BE49-F238E27FC236}">
                <a16:creationId xmlns:a16="http://schemas.microsoft.com/office/drawing/2014/main" id="{13F4A96C-71DB-503B-62E5-D583A2FA603D}"/>
              </a:ext>
            </a:extLst>
          </p:cNvPr>
          <p:cNvSpPr>
            <a:spLocks noGrp="1"/>
          </p:cNvSpPr>
          <p:nvPr>
            <p:ph idx="1"/>
          </p:nvPr>
        </p:nvSpPr>
        <p:spPr>
          <a:xfrm>
            <a:off x="140493" y="1182766"/>
            <a:ext cx="8863013" cy="4893647"/>
          </a:xfrm>
        </p:spPr>
        <p:txBody>
          <a:bodyPr rtlCol="0">
            <a:spAutoFit/>
          </a:bodyPr>
          <a:lstStyle/>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As Those In Christ:</a:t>
            </a:r>
          </a:p>
          <a:p>
            <a:pPr fontAlgn="auto">
              <a:lnSpc>
                <a:spcPct val="100000"/>
              </a:lnSpc>
              <a:spcBef>
                <a:spcPts val="0"/>
              </a:spcBef>
              <a:spcAft>
                <a:spcPts val="0"/>
              </a:spcAft>
              <a:defRPr/>
            </a:pPr>
            <a:r>
              <a:rPr lang="en-US" sz="2800" dirty="0"/>
              <a:t>Have died to the Law and Jewish ceremonialism.</a:t>
            </a:r>
          </a:p>
          <a:p>
            <a:pPr marL="457200" lvl="1" indent="0" algn="ctr" fontAlgn="auto">
              <a:lnSpc>
                <a:spcPct val="100000"/>
              </a:lnSpc>
              <a:spcBef>
                <a:spcPts val="0"/>
              </a:spcBef>
              <a:spcAft>
                <a:spcPts val="0"/>
              </a:spcAft>
              <a:buNone/>
              <a:defRPr/>
            </a:pPr>
            <a:r>
              <a:rPr lang="en-US" sz="2800" i="1" dirty="0"/>
              <a:t>“But now we have been released from the Law, having died to that by which we were bound, so that we serve in newness of the Spirit and not in oldness of the letter.” </a:t>
            </a:r>
            <a:r>
              <a:rPr lang="en-US" sz="2800" b="1" dirty="0">
                <a:solidFill>
                  <a:srgbClr val="FF0000"/>
                </a:solidFill>
              </a:rPr>
              <a:t>(Romans 7:6)</a:t>
            </a:r>
          </a:p>
          <a:p>
            <a:pPr fontAlgn="auto">
              <a:lnSpc>
                <a:spcPct val="100000"/>
              </a:lnSpc>
              <a:spcBef>
                <a:spcPts val="0"/>
              </a:spcBef>
              <a:spcAft>
                <a:spcPts val="0"/>
              </a:spcAft>
              <a:defRPr/>
            </a:pPr>
            <a:r>
              <a:rPr lang="en-US" sz="2800" dirty="0"/>
              <a:t>Have been set free, and need to beware of becoming enslaved again.</a:t>
            </a:r>
          </a:p>
          <a:p>
            <a:pPr marL="457200" lvl="1" indent="0" algn="ctr" fontAlgn="auto">
              <a:lnSpc>
                <a:spcPct val="100000"/>
              </a:lnSpc>
              <a:spcBef>
                <a:spcPts val="0"/>
              </a:spcBef>
              <a:spcAft>
                <a:spcPts val="0"/>
              </a:spcAft>
              <a:buNone/>
              <a:defRPr/>
            </a:pPr>
            <a:r>
              <a:rPr lang="en-US" sz="2800" i="1" dirty="0"/>
              <a:t>“It was for freedom that Christ set us free; therefore keep standing firm and do not be subject again to a yoke of slavery.”</a:t>
            </a:r>
            <a:r>
              <a:rPr lang="en-US" sz="2800" dirty="0"/>
              <a:t> </a:t>
            </a:r>
            <a:r>
              <a:rPr lang="en-US" sz="2800" b="1" dirty="0">
                <a:solidFill>
                  <a:srgbClr val="FF0000"/>
                </a:solidFill>
              </a:rPr>
              <a:t>(Galatians 5:1)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9FB4C-B51E-DC47-B1F2-C61217152292}"/>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79EC8446-E642-1BC6-0424-55D9532F5D14}"/>
              </a:ext>
            </a:extLst>
          </p:cNvPr>
          <p:cNvSpPr>
            <a:spLocks noGrp="1" noChangeArrowheads="1"/>
          </p:cNvSpPr>
          <p:nvPr>
            <p:ph type="title"/>
          </p:nvPr>
        </p:nvSpPr>
        <p:spPr bwMode="auto">
          <a:xfrm>
            <a:off x="1145381" y="129524"/>
            <a:ext cx="6853238" cy="977900"/>
          </a:xfrm>
        </p:spPr>
        <p:txBody>
          <a:bodyPr wrap="square" numCol="1" anchorCtr="0" compatLnSpc="1">
            <a:prstTxWarp prst="textNoShape">
              <a:avLst/>
            </a:prstTxWarp>
            <a:spAutoFit/>
          </a:bodyPr>
          <a:lstStyle/>
          <a:p>
            <a:r>
              <a:rPr lang="en-US" altLang="en-US" b="1" cap="none" dirty="0"/>
              <a:t>Today, Many Still Try To Bind The Old Law Upon Christians.</a:t>
            </a:r>
          </a:p>
        </p:txBody>
      </p:sp>
      <p:sp>
        <p:nvSpPr>
          <p:cNvPr id="3" name="Content Placeholder 2">
            <a:extLst>
              <a:ext uri="{FF2B5EF4-FFF2-40B4-BE49-F238E27FC236}">
                <a16:creationId xmlns:a16="http://schemas.microsoft.com/office/drawing/2014/main" id="{65A18FB4-0341-A17B-0F25-93AB03F65F49}"/>
              </a:ext>
            </a:extLst>
          </p:cNvPr>
          <p:cNvSpPr>
            <a:spLocks noGrp="1"/>
          </p:cNvSpPr>
          <p:nvPr>
            <p:ph idx="1"/>
          </p:nvPr>
        </p:nvSpPr>
        <p:spPr>
          <a:xfrm>
            <a:off x="140493" y="972904"/>
            <a:ext cx="8863013" cy="5180558"/>
          </a:xfrm>
        </p:spPr>
        <p:txBody>
          <a:bodyPr rtlCol="0">
            <a:noAutofit/>
          </a:bodyPr>
          <a:lstStyle/>
          <a:p>
            <a:pPr fontAlgn="auto">
              <a:lnSpc>
                <a:spcPct val="100000"/>
              </a:lnSpc>
              <a:spcBef>
                <a:spcPts val="0"/>
              </a:spcBef>
              <a:spcAft>
                <a:spcPts val="0"/>
              </a:spcAft>
              <a:defRPr/>
            </a:pPr>
            <a:r>
              <a:rPr lang="en-US" sz="2800" dirty="0"/>
              <a:t>If we seek justification by our observance of things found in the Old Law, we are </a:t>
            </a:r>
            <a:r>
              <a:rPr lang="en-US" sz="2800" i="1" dirty="0"/>
              <a:t>“fallen from grace”!</a:t>
            </a:r>
            <a:endParaRPr lang="en-US" sz="2800" dirty="0"/>
          </a:p>
          <a:p>
            <a:pPr marL="457200" lvl="1" indent="0" algn="ctr" fontAlgn="auto">
              <a:lnSpc>
                <a:spcPct val="100000"/>
              </a:lnSpc>
              <a:spcBef>
                <a:spcPts val="0"/>
              </a:spcBef>
              <a:spcAft>
                <a:spcPts val="0"/>
              </a:spcAft>
              <a:buNone/>
              <a:defRPr/>
            </a:pPr>
            <a:r>
              <a:rPr lang="en-US" sz="2800" i="1" dirty="0"/>
              <a:t>“Behold I, Paul, say to you that if you receive circumcision, Christ will be of no benefit to you. And I testify again to every man who receives circumcision, that he is under obligation to keep the whole Law. You have been severed from Christ, you who are seeking to be justified by law; you have fallen from grace.” </a:t>
            </a:r>
            <a:r>
              <a:rPr lang="en-US" sz="2800" b="1" dirty="0">
                <a:solidFill>
                  <a:srgbClr val="FF0000"/>
                </a:solidFill>
              </a:rPr>
              <a:t>(Galatians 5:2-4)</a:t>
            </a:r>
          </a:p>
          <a:p>
            <a:pPr fontAlgn="auto">
              <a:lnSpc>
                <a:spcPct val="100000"/>
              </a:lnSpc>
              <a:spcBef>
                <a:spcPts val="0"/>
              </a:spcBef>
              <a:spcAft>
                <a:spcPts val="0"/>
              </a:spcAft>
              <a:defRPr/>
            </a:pPr>
            <a:r>
              <a:rPr lang="en-US" sz="2800" dirty="0"/>
              <a:t>“Believer, Beware!” when people try to impose things upon you which are based upon the Law of Moses. Remember</a:t>
            </a:r>
            <a:r>
              <a:rPr lang="en-US" sz="2800" i="1" dirty="0"/>
              <a:t>, “</a:t>
            </a:r>
            <a:r>
              <a:rPr lang="en-US" sz="2800" b="1" i="1" dirty="0"/>
              <a:t>you are complete in HIM</a:t>
            </a:r>
            <a:r>
              <a:rPr lang="en-US" sz="2800" i="1" dirty="0"/>
              <a:t>.”</a:t>
            </a:r>
          </a:p>
        </p:txBody>
      </p:sp>
    </p:spTree>
    <p:extLst>
      <p:ext uri="{BB962C8B-B14F-4D97-AF65-F5344CB8AC3E}">
        <p14:creationId xmlns:p14="http://schemas.microsoft.com/office/powerpoint/2010/main" val="1097308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4DDAD870-BBF5-80D1-2690-36BE0A3E75ED}"/>
              </a:ext>
            </a:extLst>
          </p:cNvPr>
          <p:cNvSpPr>
            <a:spLocks noGrp="1" noChangeArrowheads="1"/>
          </p:cNvSpPr>
          <p:nvPr>
            <p:ph type="title"/>
          </p:nvPr>
        </p:nvSpPr>
        <p:spPr bwMode="auto">
          <a:xfrm>
            <a:off x="1446212" y="191515"/>
            <a:ext cx="6251575" cy="977900"/>
          </a:xfrm>
        </p:spPr>
        <p:txBody>
          <a:bodyPr wrap="square" numCol="1" anchorCtr="0" compatLnSpc="1">
            <a:prstTxWarp prst="textNoShape">
              <a:avLst/>
            </a:prstTxWarp>
            <a:spAutoFit/>
          </a:bodyPr>
          <a:lstStyle/>
          <a:p>
            <a:r>
              <a:rPr lang="en-US" altLang="en-US" b="1" cap="none" dirty="0"/>
              <a:t>The Worship Of Angels. Colossians 2:18-19</a:t>
            </a:r>
            <a:endParaRPr lang="en-US" altLang="en-US" cap="none" dirty="0"/>
          </a:p>
        </p:txBody>
      </p:sp>
      <p:sp>
        <p:nvSpPr>
          <p:cNvPr id="3" name="Content Placeholder 2">
            <a:extLst>
              <a:ext uri="{FF2B5EF4-FFF2-40B4-BE49-F238E27FC236}">
                <a16:creationId xmlns:a16="http://schemas.microsoft.com/office/drawing/2014/main" id="{080AE31E-6E1D-E0ED-4572-613365E90787}"/>
              </a:ext>
            </a:extLst>
          </p:cNvPr>
          <p:cNvSpPr>
            <a:spLocks noGrp="1"/>
          </p:cNvSpPr>
          <p:nvPr>
            <p:ph idx="1"/>
          </p:nvPr>
        </p:nvSpPr>
        <p:spPr>
          <a:xfrm>
            <a:off x="569911" y="1169415"/>
            <a:ext cx="8004175" cy="5016758"/>
          </a:xfrm>
        </p:spPr>
        <p:txBody>
          <a:bodyPr rtlCol="0">
            <a:spAutoFit/>
          </a:bodyPr>
          <a:lstStyle/>
          <a:p>
            <a:pPr marL="0" indent="0" algn="ctr" fontAlgn="auto">
              <a:lnSpc>
                <a:spcPct val="100000"/>
              </a:lnSpc>
              <a:spcBef>
                <a:spcPts val="0"/>
              </a:spcBef>
              <a:spcAft>
                <a:spcPts val="0"/>
              </a:spcAft>
              <a:buFont typeface="Arial" panose="020B0604020202020204" pitchFamily="34" charset="0"/>
              <a:buNone/>
              <a:defRPr/>
            </a:pPr>
            <a:r>
              <a:rPr lang="en-US" sz="3200" i="1" dirty="0"/>
              <a:t>“Let no one keep defrauding you of your prize by delighting in self-abasement and the worship of the angels, taking his stand on visions he has seen, inflated without cause by his fleshly mind, and not holding fast to the head, from whom the entire body, being supplied and held together by the joints and ligaments, grows with a growth which is from God.”</a:t>
            </a:r>
            <a:br>
              <a:rPr lang="en-US" sz="3200" dirty="0"/>
            </a:br>
            <a:r>
              <a:rPr lang="en-US" sz="3200" b="1" dirty="0">
                <a:solidFill>
                  <a:srgbClr val="FF0000"/>
                </a:solidFill>
              </a:rPr>
              <a:t>(Colossians 2:18-19)</a:t>
            </a:r>
            <a:endParaRPr lang="en-US" sz="2800"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21590-AB4A-99B8-7703-A5BB1F17EB81}"/>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A77B3ED4-372C-6F71-512F-EF766A31225D}"/>
              </a:ext>
            </a:extLst>
          </p:cNvPr>
          <p:cNvSpPr>
            <a:spLocks noGrp="1" noChangeArrowheads="1"/>
          </p:cNvSpPr>
          <p:nvPr>
            <p:ph type="title"/>
          </p:nvPr>
        </p:nvSpPr>
        <p:spPr bwMode="auto">
          <a:xfrm>
            <a:off x="1446212" y="64098"/>
            <a:ext cx="6251575" cy="977900"/>
          </a:xfrm>
        </p:spPr>
        <p:txBody>
          <a:bodyPr wrap="square" numCol="1" anchorCtr="0" compatLnSpc="1">
            <a:prstTxWarp prst="textNoShape">
              <a:avLst/>
            </a:prstTxWarp>
            <a:spAutoFit/>
          </a:bodyPr>
          <a:lstStyle/>
          <a:p>
            <a:r>
              <a:rPr lang="en-US" altLang="en-US" b="1" cap="none" dirty="0"/>
              <a:t>The Worship Of Angels. Colossians 2:18-19</a:t>
            </a:r>
            <a:endParaRPr lang="en-US" altLang="en-US" cap="none" dirty="0"/>
          </a:p>
        </p:txBody>
      </p:sp>
      <p:sp>
        <p:nvSpPr>
          <p:cNvPr id="3" name="Content Placeholder 2">
            <a:extLst>
              <a:ext uri="{FF2B5EF4-FFF2-40B4-BE49-F238E27FC236}">
                <a16:creationId xmlns:a16="http://schemas.microsoft.com/office/drawing/2014/main" id="{EDFACB1E-C6A9-ED61-B330-FB66DE502664}"/>
              </a:ext>
            </a:extLst>
          </p:cNvPr>
          <p:cNvSpPr>
            <a:spLocks noGrp="1"/>
          </p:cNvSpPr>
          <p:nvPr>
            <p:ph idx="1"/>
          </p:nvPr>
        </p:nvSpPr>
        <p:spPr>
          <a:xfrm>
            <a:off x="224852" y="1041998"/>
            <a:ext cx="8694294" cy="5029018"/>
          </a:xfrm>
        </p:spPr>
        <p:txBody>
          <a:bodyPr wrap="square" rtlCol="0">
            <a:noAutofit/>
          </a:bodyPr>
          <a:lstStyle/>
          <a:p>
            <a:pPr marL="0" indent="0" fontAlgn="auto">
              <a:lnSpc>
                <a:spcPct val="100000"/>
              </a:lnSpc>
              <a:spcBef>
                <a:spcPts val="0"/>
              </a:spcBef>
              <a:spcAft>
                <a:spcPts val="0"/>
              </a:spcAft>
              <a:buFont typeface="Arial" panose="020B0604020202020204" pitchFamily="34" charset="0"/>
              <a:buNone/>
              <a:defRPr/>
            </a:pPr>
            <a:r>
              <a:rPr lang="en-US" sz="3200" dirty="0">
                <a:solidFill>
                  <a:schemeClr val="accent1"/>
                </a:solidFill>
              </a:rPr>
              <a:t>Why Would People Worship Angels?</a:t>
            </a:r>
          </a:p>
          <a:p>
            <a:pPr fontAlgn="auto">
              <a:lnSpc>
                <a:spcPct val="100000"/>
              </a:lnSpc>
              <a:spcBef>
                <a:spcPts val="0"/>
              </a:spcBef>
              <a:spcAft>
                <a:spcPts val="0"/>
              </a:spcAft>
              <a:defRPr/>
            </a:pPr>
            <a:r>
              <a:rPr lang="en-US" sz="2800" dirty="0"/>
              <a:t>Perhaps because they feel angels are needed as “intercessors.”</a:t>
            </a:r>
          </a:p>
          <a:p>
            <a:pPr marL="0" indent="0" algn="ctr" fontAlgn="auto">
              <a:lnSpc>
                <a:spcPct val="100000"/>
              </a:lnSpc>
              <a:spcBef>
                <a:spcPts val="0"/>
              </a:spcBef>
              <a:spcAft>
                <a:spcPts val="0"/>
              </a:spcAft>
              <a:buNone/>
              <a:defRPr/>
            </a:pPr>
            <a:r>
              <a:rPr lang="en-US" sz="2600" i="1" dirty="0"/>
              <a:t>“… but Jesus, on the other hand, because He continues forever, holds His priesthood permanently. Therefore He is able also to save forever those who draw near to God through Him, since He always lives to make intercession for them.” </a:t>
            </a:r>
            <a:br>
              <a:rPr lang="en-US" sz="2600" i="1" dirty="0"/>
            </a:br>
            <a:r>
              <a:rPr lang="en-US" sz="2600" b="1" dirty="0">
                <a:solidFill>
                  <a:srgbClr val="FF0000"/>
                </a:solidFill>
              </a:rPr>
              <a:t>(Hebrews 7:24-25)</a:t>
            </a:r>
          </a:p>
          <a:p>
            <a:pPr fontAlgn="auto">
              <a:lnSpc>
                <a:spcPct val="100000"/>
              </a:lnSpc>
              <a:spcBef>
                <a:spcPts val="0"/>
              </a:spcBef>
              <a:spcAft>
                <a:spcPts val="0"/>
              </a:spcAft>
              <a:defRPr/>
            </a:pPr>
            <a:r>
              <a:rPr lang="en-US" sz="2800" dirty="0"/>
              <a:t>Perhaps with “a sense of humility,” they feel they can NOT go to God directly. </a:t>
            </a:r>
            <a:r>
              <a:rPr lang="en-US" sz="2800" b="1" dirty="0">
                <a:solidFill>
                  <a:srgbClr val="FF0000"/>
                </a:solidFill>
              </a:rPr>
              <a:t>See Matthew 6:5-15 &amp; Ephesians 5:20</a:t>
            </a:r>
          </a:p>
        </p:txBody>
      </p:sp>
    </p:spTree>
    <p:extLst>
      <p:ext uri="{BB962C8B-B14F-4D97-AF65-F5344CB8AC3E}">
        <p14:creationId xmlns:p14="http://schemas.microsoft.com/office/powerpoint/2010/main" val="878508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E31CFF-2A0C-CDE4-6585-BB52B2E537A4}"/>
              </a:ext>
            </a:extLst>
          </p:cNvPr>
          <p:cNvSpPr>
            <a:spLocks noGrp="1" noChangeArrowheads="1"/>
          </p:cNvSpPr>
          <p:nvPr>
            <p:ph idx="1"/>
          </p:nvPr>
        </p:nvSpPr>
        <p:spPr>
          <a:xfrm>
            <a:off x="127988" y="1191901"/>
            <a:ext cx="8881672" cy="3539430"/>
          </a:xfrm>
        </p:spPr>
        <p:txBody>
          <a:bodyPr wrap="square">
            <a:spAutoFit/>
          </a:bodyPr>
          <a:lstStyle/>
          <a:p>
            <a:pPr>
              <a:lnSpc>
                <a:spcPct val="100000"/>
              </a:lnSpc>
              <a:spcBef>
                <a:spcPct val="0"/>
              </a:spcBef>
            </a:pPr>
            <a:r>
              <a:rPr lang="en-US" altLang="en-US" sz="2800" dirty="0"/>
              <a:t>Result of </a:t>
            </a:r>
            <a:r>
              <a:rPr lang="en-US" altLang="en-US" sz="2800" i="1" dirty="0"/>
              <a:t>“self-abasement” </a:t>
            </a:r>
            <a:r>
              <a:rPr lang="en-US" altLang="en-US" sz="2800" dirty="0"/>
              <a:t>(</a:t>
            </a:r>
            <a:r>
              <a:rPr lang="en-US" altLang="en-US" sz="2800" i="1" dirty="0"/>
              <a:t>“false humility” </a:t>
            </a:r>
            <a:r>
              <a:rPr lang="en-US" altLang="en-US" sz="2400" dirty="0"/>
              <a:t>NKJV</a:t>
            </a:r>
            <a:r>
              <a:rPr lang="en-US" altLang="en-US" dirty="0"/>
              <a:t>; </a:t>
            </a:r>
            <a:r>
              <a:rPr lang="en-US" altLang="en-US" sz="2800" i="1" dirty="0"/>
              <a:t>“asceticism” </a:t>
            </a:r>
            <a:r>
              <a:rPr lang="en-US" altLang="en-US" sz="2400" dirty="0"/>
              <a:t>ESV</a:t>
            </a:r>
            <a:r>
              <a:rPr lang="en-US" altLang="en-US" sz="2800" dirty="0"/>
              <a:t>)</a:t>
            </a:r>
            <a:r>
              <a:rPr lang="en-US" altLang="en-US" sz="2800" i="1" dirty="0"/>
              <a:t> </a:t>
            </a:r>
            <a:r>
              <a:rPr lang="en-US" altLang="en-US" sz="2800" dirty="0"/>
              <a:t>and based upon “</a:t>
            </a:r>
            <a:r>
              <a:rPr lang="en-US" altLang="en-US" sz="2800" i="1" dirty="0"/>
              <a:t>visions he has seen” </a:t>
            </a:r>
            <a:r>
              <a:rPr lang="en-US" altLang="en-US" sz="2800" dirty="0"/>
              <a:t>(</a:t>
            </a:r>
            <a:r>
              <a:rPr lang="en-US" altLang="en-US" sz="2800" i="1" dirty="0"/>
              <a:t>“things which he has not seen” </a:t>
            </a:r>
            <a:r>
              <a:rPr lang="en-US" altLang="en-US" sz="2400" dirty="0"/>
              <a:t>NKJV</a:t>
            </a:r>
            <a:r>
              <a:rPr lang="en-US" altLang="en-US" sz="2800" dirty="0"/>
              <a:t>). A deception of their own minds.</a:t>
            </a:r>
            <a:r>
              <a:rPr lang="en-US" altLang="en-US" sz="2800" i="1" dirty="0"/>
              <a:t> </a:t>
            </a:r>
            <a:r>
              <a:rPr lang="en-US" altLang="en-US" sz="2800" b="1" dirty="0">
                <a:solidFill>
                  <a:srgbClr val="FF0000"/>
                </a:solidFill>
              </a:rPr>
              <a:t>Jeremiah 14:14</a:t>
            </a:r>
          </a:p>
          <a:p>
            <a:pPr>
              <a:lnSpc>
                <a:spcPct val="100000"/>
              </a:lnSpc>
              <a:spcBef>
                <a:spcPct val="0"/>
              </a:spcBef>
            </a:pPr>
            <a:r>
              <a:rPr lang="en-US" altLang="en-US" sz="2800" dirty="0"/>
              <a:t>It actually diverts one away from Christ, the rightful </a:t>
            </a:r>
            <a:r>
              <a:rPr lang="en-US" altLang="en-US" sz="2800" i="1" dirty="0"/>
              <a:t>“Head of the body.” </a:t>
            </a:r>
            <a:r>
              <a:rPr lang="en-US" altLang="en-US" sz="2800" b="1" dirty="0">
                <a:solidFill>
                  <a:srgbClr val="FF0000"/>
                </a:solidFill>
              </a:rPr>
              <a:t>Hebrews 4:14-16</a:t>
            </a:r>
          </a:p>
          <a:p>
            <a:pPr>
              <a:lnSpc>
                <a:spcPct val="100000"/>
              </a:lnSpc>
              <a:spcBef>
                <a:spcPct val="0"/>
              </a:spcBef>
            </a:pPr>
            <a:r>
              <a:rPr lang="en-US" altLang="en-US" sz="2800" dirty="0"/>
              <a:t>Angels refused worship. </a:t>
            </a:r>
            <a:r>
              <a:rPr lang="en-US" altLang="en-US" sz="2800" b="1" dirty="0">
                <a:solidFill>
                  <a:srgbClr val="FF0000"/>
                </a:solidFill>
              </a:rPr>
              <a:t>Revelation 22:8-9</a:t>
            </a:r>
          </a:p>
          <a:p>
            <a:pPr>
              <a:lnSpc>
                <a:spcPct val="100000"/>
              </a:lnSpc>
              <a:spcBef>
                <a:spcPct val="0"/>
              </a:spcBef>
            </a:pPr>
            <a:r>
              <a:rPr lang="en-US" altLang="en-US" sz="2800" dirty="0"/>
              <a:t>The apostle Peter refused worship. </a:t>
            </a:r>
            <a:r>
              <a:rPr lang="en-US" altLang="en-US" sz="2800" b="1" dirty="0">
                <a:solidFill>
                  <a:srgbClr val="FF0000"/>
                </a:solidFill>
              </a:rPr>
              <a:t>Acts 10:25-26</a:t>
            </a:r>
          </a:p>
        </p:txBody>
      </p:sp>
      <p:sp>
        <p:nvSpPr>
          <p:cNvPr id="17411" name="Title 1">
            <a:extLst>
              <a:ext uri="{FF2B5EF4-FFF2-40B4-BE49-F238E27FC236}">
                <a16:creationId xmlns:a16="http://schemas.microsoft.com/office/drawing/2014/main" id="{97352004-D663-E5ED-7919-A8C79D5D0F34}"/>
              </a:ext>
            </a:extLst>
          </p:cNvPr>
          <p:cNvSpPr>
            <a:spLocks noGrp="1" noChangeArrowheads="1"/>
          </p:cNvSpPr>
          <p:nvPr>
            <p:ph type="title"/>
          </p:nvPr>
        </p:nvSpPr>
        <p:spPr bwMode="auto">
          <a:xfrm>
            <a:off x="1443037" y="214001"/>
            <a:ext cx="6251575" cy="977900"/>
          </a:xfrm>
        </p:spPr>
        <p:txBody>
          <a:bodyPr wrap="square" numCol="1" anchorCtr="0" compatLnSpc="1">
            <a:prstTxWarp prst="textNoShape">
              <a:avLst/>
            </a:prstTxWarp>
            <a:spAutoFit/>
          </a:bodyPr>
          <a:lstStyle/>
          <a:p>
            <a:r>
              <a:rPr lang="en-US" altLang="en-US" b="1" cap="none" dirty="0"/>
              <a:t>The Worship Of Angels. Colossians 2:18-19</a:t>
            </a:r>
            <a:endParaRPr lang="en-US" altLang="en-US" cap="none"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D205-7E4C-6DDB-A12E-4263A34462F2}"/>
              </a:ext>
            </a:extLst>
          </p:cNvPr>
          <p:cNvSpPr>
            <a:spLocks noGrp="1"/>
          </p:cNvSpPr>
          <p:nvPr>
            <p:ph type="title"/>
          </p:nvPr>
        </p:nvSpPr>
        <p:spPr>
          <a:xfrm>
            <a:off x="615949" y="0"/>
            <a:ext cx="7912100" cy="977900"/>
          </a:xfrm>
        </p:spPr>
        <p:txBody>
          <a:bodyPr wrap="square">
            <a:spAutoFit/>
          </a:bodyPr>
          <a:lstStyle/>
          <a:p>
            <a:pPr fontAlgn="auto">
              <a:spcAft>
                <a:spcPts val="0"/>
              </a:spcAft>
              <a:defRPr/>
            </a:pPr>
            <a:r>
              <a:rPr lang="en-US" cap="none" dirty="0"/>
              <a:t>Today, Some Religions Have Developed A Counterpart To The Worship Of Angels.</a:t>
            </a:r>
            <a:endParaRPr lang="en-US" dirty="0"/>
          </a:p>
        </p:txBody>
      </p:sp>
      <p:sp>
        <p:nvSpPr>
          <p:cNvPr id="3" name="Content Placeholder 2">
            <a:extLst>
              <a:ext uri="{FF2B5EF4-FFF2-40B4-BE49-F238E27FC236}">
                <a16:creationId xmlns:a16="http://schemas.microsoft.com/office/drawing/2014/main" id="{F0C2BA02-FC2B-7274-72BC-96560DD0E8C9}"/>
              </a:ext>
            </a:extLst>
          </p:cNvPr>
          <p:cNvSpPr>
            <a:spLocks noGrp="1"/>
          </p:cNvSpPr>
          <p:nvPr>
            <p:ph idx="1"/>
          </p:nvPr>
        </p:nvSpPr>
        <p:spPr>
          <a:xfrm>
            <a:off x="398461" y="862040"/>
            <a:ext cx="8347075" cy="5482573"/>
          </a:xfrm>
        </p:spPr>
        <p:txBody>
          <a:bodyPr rtlCol="0">
            <a:noAutofit/>
          </a:bodyPr>
          <a:lstStyle/>
          <a:p>
            <a:pPr fontAlgn="auto">
              <a:lnSpc>
                <a:spcPct val="100000"/>
              </a:lnSpc>
              <a:spcBef>
                <a:spcPts val="0"/>
              </a:spcBef>
              <a:spcAft>
                <a:spcPts val="0"/>
              </a:spcAft>
              <a:defRPr/>
            </a:pPr>
            <a:r>
              <a:rPr lang="en-US" sz="2600" dirty="0"/>
              <a:t>Catholicism with its veneration of Mary and the </a:t>
            </a:r>
            <a:r>
              <a:rPr lang="en-US" sz="2600" i="1" dirty="0"/>
              <a:t>“saints.”</a:t>
            </a:r>
            <a:endParaRPr lang="en-US" sz="2600" dirty="0"/>
          </a:p>
          <a:p>
            <a:pPr fontAlgn="auto">
              <a:lnSpc>
                <a:spcPct val="100000"/>
              </a:lnSpc>
              <a:spcBef>
                <a:spcPts val="0"/>
              </a:spcBef>
              <a:spcAft>
                <a:spcPts val="0"/>
              </a:spcAft>
              <a:defRPr/>
            </a:pPr>
            <a:r>
              <a:rPr lang="en-US" sz="2600" dirty="0"/>
              <a:t>The reasoning is similar: </a:t>
            </a:r>
            <a:r>
              <a:rPr lang="en-US" sz="2600" i="1" dirty="0"/>
              <a:t>“humility” (“We need them to intercede for us”)</a:t>
            </a:r>
            <a:endParaRPr lang="en-US" sz="2600" dirty="0"/>
          </a:p>
          <a:p>
            <a:pPr marL="0" indent="0" fontAlgn="auto">
              <a:lnSpc>
                <a:spcPct val="100000"/>
              </a:lnSpc>
              <a:spcBef>
                <a:spcPts val="0"/>
              </a:spcBef>
              <a:spcAft>
                <a:spcPts val="0"/>
              </a:spcAft>
              <a:buFont typeface="Arial" panose="020B0604020202020204" pitchFamily="34" charset="0"/>
              <a:buNone/>
              <a:defRPr/>
            </a:pPr>
            <a:r>
              <a:rPr lang="en-US" sz="2600" dirty="0"/>
              <a:t>The result is still the same: </a:t>
            </a:r>
            <a:r>
              <a:rPr lang="en-US" sz="2600" i="1" dirty="0"/>
              <a:t>“not holding fast to the Head,” </a:t>
            </a:r>
            <a:r>
              <a:rPr lang="en-US" sz="2600" dirty="0"/>
              <a:t>venerating other beings rather than Christ!</a:t>
            </a:r>
          </a:p>
          <a:p>
            <a:pPr marL="0" indent="0" algn="ctr" fontAlgn="auto">
              <a:lnSpc>
                <a:spcPct val="100000"/>
              </a:lnSpc>
              <a:spcBef>
                <a:spcPts val="0"/>
              </a:spcBef>
              <a:spcAft>
                <a:spcPts val="0"/>
              </a:spcAft>
              <a:buNone/>
              <a:defRPr/>
            </a:pPr>
            <a:r>
              <a:rPr lang="en-US" sz="2400" i="1" dirty="0"/>
              <a:t>“… and not holding fast to the head, from whom the entire body, being supplied and held together by the joints and ligaments, grows with a growth which is from God.” </a:t>
            </a:r>
            <a:r>
              <a:rPr lang="en-US" sz="2400" b="1" dirty="0">
                <a:solidFill>
                  <a:srgbClr val="FF0000"/>
                </a:solidFill>
              </a:rPr>
              <a:t>(Colossians 2:19)</a:t>
            </a:r>
          </a:p>
          <a:p>
            <a:pPr marL="0" indent="0" algn="ctr" fontAlgn="auto">
              <a:lnSpc>
                <a:spcPct val="100000"/>
              </a:lnSpc>
              <a:spcBef>
                <a:spcPts val="0"/>
              </a:spcBef>
              <a:spcAft>
                <a:spcPts val="0"/>
              </a:spcAft>
              <a:buFont typeface="Arial" panose="020B0604020202020204" pitchFamily="34" charset="0"/>
              <a:buNone/>
              <a:defRPr/>
            </a:pPr>
            <a:r>
              <a:rPr lang="en-US" sz="2400" i="1" dirty="0"/>
              <a:t>“For there is one God, and </a:t>
            </a:r>
            <a:r>
              <a:rPr lang="en-US" sz="2400" b="1" i="1" dirty="0"/>
              <a:t>one mediator </a:t>
            </a:r>
            <a:r>
              <a:rPr lang="en-US" sz="2400" i="1" dirty="0"/>
              <a:t>also between God and men, the man </a:t>
            </a:r>
            <a:r>
              <a:rPr lang="en-US" sz="2400" b="1" i="1" dirty="0"/>
              <a:t>Christ Jesus</a:t>
            </a:r>
            <a:r>
              <a:rPr lang="en-US" sz="2400" i="1" dirty="0"/>
              <a:t>, who gave Himself as a ransom for all, the testimony given at the proper time.” </a:t>
            </a:r>
            <a:br>
              <a:rPr lang="en-US" sz="2400" i="1" dirty="0"/>
            </a:br>
            <a:r>
              <a:rPr lang="en-US" sz="2400" b="1" dirty="0">
                <a:solidFill>
                  <a:srgbClr val="FF0000"/>
                </a:solidFill>
              </a:rPr>
              <a:t>(1 Timothy 2:5-6)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34F06B79-882F-9221-1047-4998024356C3}"/>
              </a:ext>
            </a:extLst>
          </p:cNvPr>
          <p:cNvSpPr>
            <a:spLocks noGrp="1" noChangeArrowheads="1"/>
          </p:cNvSpPr>
          <p:nvPr>
            <p:ph type="title"/>
          </p:nvPr>
        </p:nvSpPr>
        <p:spPr bwMode="auto">
          <a:xfrm>
            <a:off x="1499564" y="87001"/>
            <a:ext cx="6251575" cy="977900"/>
          </a:xfrm>
        </p:spPr>
        <p:txBody>
          <a:bodyPr wrap="square" numCol="1" anchorCtr="0" compatLnSpc="1">
            <a:prstTxWarp prst="textNoShape">
              <a:avLst/>
            </a:prstTxWarp>
            <a:spAutoFit/>
          </a:bodyPr>
          <a:lstStyle/>
          <a:p>
            <a:r>
              <a:rPr lang="en-US" altLang="en-US" b="1" cap="none" dirty="0"/>
              <a:t>Asceticism.</a:t>
            </a:r>
            <a:br>
              <a:rPr lang="en-US" altLang="en-US" b="1" cap="none" dirty="0"/>
            </a:br>
            <a:r>
              <a:rPr lang="en-US" altLang="en-US" b="1" cap="none" dirty="0"/>
              <a:t>Colossians 2:20-23</a:t>
            </a:r>
            <a:endParaRPr lang="en-US" altLang="en-US" cap="none" dirty="0"/>
          </a:p>
        </p:txBody>
      </p:sp>
      <p:sp>
        <p:nvSpPr>
          <p:cNvPr id="3" name="Content Placeholder 2">
            <a:extLst>
              <a:ext uri="{FF2B5EF4-FFF2-40B4-BE49-F238E27FC236}">
                <a16:creationId xmlns:a16="http://schemas.microsoft.com/office/drawing/2014/main" id="{40C2C146-300A-751E-7718-362F302086ED}"/>
              </a:ext>
            </a:extLst>
          </p:cNvPr>
          <p:cNvSpPr>
            <a:spLocks noGrp="1"/>
          </p:cNvSpPr>
          <p:nvPr>
            <p:ph idx="1"/>
          </p:nvPr>
        </p:nvSpPr>
        <p:spPr>
          <a:xfrm>
            <a:off x="140493" y="1180775"/>
            <a:ext cx="8863013" cy="4631362"/>
          </a:xfrm>
        </p:spPr>
        <p:txBody>
          <a:bodyPr rtlCol="0">
            <a:noAutofit/>
          </a:bodyPr>
          <a:lstStyle/>
          <a:p>
            <a:pPr marL="0" indent="0" algn="ctr" fontAlgn="auto">
              <a:lnSpc>
                <a:spcPct val="100000"/>
              </a:lnSpc>
              <a:spcBef>
                <a:spcPts val="0"/>
              </a:spcBef>
              <a:spcAft>
                <a:spcPts val="0"/>
              </a:spcAft>
              <a:buNone/>
              <a:defRPr/>
            </a:pPr>
            <a:r>
              <a:rPr lang="en-US" sz="2800" i="1" dirty="0"/>
              <a:t>“If you have died with Christ to the elementary principles of the world, why, as if you were living in the world, do you submit yourself to decrees, such as, ‘Do not handle, do not taste, do not touch!’ (which all refer to things destined to perish with use) – in accordance with the commandments and teachings of men? These are matters which have, to be sure, the appearance of wisdom in </a:t>
            </a:r>
            <a:r>
              <a:rPr lang="en-US" sz="2800" b="1" i="1" dirty="0"/>
              <a:t>self-made religion </a:t>
            </a:r>
            <a:r>
              <a:rPr lang="en-US" sz="2800" i="1" dirty="0"/>
              <a:t>and self-abasement and severe treatment of the body, but are of no value against fleshly indulgence.” </a:t>
            </a:r>
            <a:r>
              <a:rPr lang="en-US" sz="2800" b="1" dirty="0">
                <a:solidFill>
                  <a:srgbClr val="FF0000"/>
                </a:solidFill>
              </a:rPr>
              <a:t>(Colossians 2:20-23)</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4E3A0-D8B2-4CFE-A39D-7B28B9860B9B}"/>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BECB79B9-C4AE-1812-DB46-1B02D0748453}"/>
              </a:ext>
            </a:extLst>
          </p:cNvPr>
          <p:cNvSpPr>
            <a:spLocks noGrp="1" noChangeArrowheads="1"/>
          </p:cNvSpPr>
          <p:nvPr>
            <p:ph type="title"/>
          </p:nvPr>
        </p:nvSpPr>
        <p:spPr bwMode="auto">
          <a:xfrm>
            <a:off x="1499564" y="0"/>
            <a:ext cx="6251575" cy="977900"/>
          </a:xfrm>
        </p:spPr>
        <p:txBody>
          <a:bodyPr wrap="square" numCol="1" anchorCtr="0" compatLnSpc="1">
            <a:prstTxWarp prst="textNoShape">
              <a:avLst/>
            </a:prstTxWarp>
            <a:spAutoFit/>
          </a:bodyPr>
          <a:lstStyle/>
          <a:p>
            <a:r>
              <a:rPr lang="en-US" altLang="en-US" b="1" cap="none" dirty="0"/>
              <a:t>Asceticism.</a:t>
            </a:r>
            <a:br>
              <a:rPr lang="en-US" altLang="en-US" b="1" cap="none" dirty="0"/>
            </a:br>
            <a:r>
              <a:rPr lang="en-US" altLang="en-US" b="1" cap="none" dirty="0"/>
              <a:t>Colossians 2:20-23</a:t>
            </a:r>
            <a:endParaRPr lang="en-US" altLang="en-US" cap="none" dirty="0"/>
          </a:p>
        </p:txBody>
      </p:sp>
      <p:sp>
        <p:nvSpPr>
          <p:cNvPr id="3" name="Content Placeholder 2">
            <a:extLst>
              <a:ext uri="{FF2B5EF4-FFF2-40B4-BE49-F238E27FC236}">
                <a16:creationId xmlns:a16="http://schemas.microsoft.com/office/drawing/2014/main" id="{05C6405A-963E-2539-AEE9-DEB01742280A}"/>
              </a:ext>
            </a:extLst>
          </p:cNvPr>
          <p:cNvSpPr>
            <a:spLocks noGrp="1"/>
          </p:cNvSpPr>
          <p:nvPr>
            <p:ph idx="1"/>
          </p:nvPr>
        </p:nvSpPr>
        <p:spPr>
          <a:xfrm>
            <a:off x="136525" y="977900"/>
            <a:ext cx="8863013" cy="5233988"/>
          </a:xfrm>
        </p:spPr>
        <p:txBody>
          <a:bodyPr rtlCol="0">
            <a:noAutofit/>
          </a:bodyPr>
          <a:lstStyle/>
          <a:p>
            <a:pPr fontAlgn="auto">
              <a:lnSpc>
                <a:spcPct val="100000"/>
              </a:lnSpc>
              <a:spcBef>
                <a:spcPts val="0"/>
              </a:spcBef>
              <a:spcAft>
                <a:spcPts val="0"/>
              </a:spcAft>
              <a:defRPr/>
            </a:pPr>
            <a:r>
              <a:rPr lang="en-US" sz="2800" dirty="0"/>
              <a:t>Definition: “the practice of strict self-denial as a measure of personal and especially spiritual discipline: the condition, practice, or mode of life of an ascetic: rigorous abstention from self-indulgence.” </a:t>
            </a:r>
            <a:r>
              <a:rPr lang="en-US" sz="1800" dirty="0"/>
              <a:t>(Webster)</a:t>
            </a:r>
            <a:r>
              <a:rPr lang="en-US" sz="3200" dirty="0"/>
              <a:t> </a:t>
            </a:r>
          </a:p>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Asceticism Has Often Been Offered As A Key To </a:t>
            </a:r>
            <a:r>
              <a:rPr lang="en-US" sz="3200" b="1" i="1" dirty="0">
                <a:solidFill>
                  <a:schemeClr val="accent1"/>
                </a:solidFill>
              </a:rPr>
              <a:t>“Self-control.”</a:t>
            </a:r>
            <a:endParaRPr lang="en-US" sz="3200" b="1" dirty="0">
              <a:solidFill>
                <a:schemeClr val="accent1"/>
              </a:solidFill>
            </a:endParaRPr>
          </a:p>
          <a:p>
            <a:pPr fontAlgn="auto">
              <a:lnSpc>
                <a:spcPct val="100000"/>
              </a:lnSpc>
              <a:spcBef>
                <a:spcPts val="0"/>
              </a:spcBef>
              <a:spcAft>
                <a:spcPts val="0"/>
              </a:spcAft>
              <a:defRPr/>
            </a:pPr>
            <a:r>
              <a:rPr lang="en-US" sz="3200" dirty="0"/>
              <a:t>Examples:</a:t>
            </a:r>
          </a:p>
          <a:p>
            <a:pPr lvl="1" fontAlgn="auto">
              <a:lnSpc>
                <a:spcPct val="100000"/>
              </a:lnSpc>
              <a:spcBef>
                <a:spcPts val="0"/>
              </a:spcBef>
              <a:spcAft>
                <a:spcPts val="0"/>
              </a:spcAft>
              <a:defRPr/>
            </a:pPr>
            <a:r>
              <a:rPr lang="en-US" sz="2800" dirty="0"/>
              <a:t>Fasting and other forms of abstinence.</a:t>
            </a:r>
          </a:p>
          <a:p>
            <a:pPr lvl="1" fontAlgn="auto">
              <a:lnSpc>
                <a:spcPct val="100000"/>
              </a:lnSpc>
              <a:spcBef>
                <a:spcPts val="0"/>
              </a:spcBef>
              <a:spcAft>
                <a:spcPts val="0"/>
              </a:spcAft>
              <a:defRPr/>
            </a:pPr>
            <a:r>
              <a:rPr lang="en-US" sz="2800" dirty="0"/>
              <a:t>Beating one’s self with whips.</a:t>
            </a:r>
          </a:p>
        </p:txBody>
      </p:sp>
    </p:spTree>
    <p:extLst>
      <p:ext uri="{BB962C8B-B14F-4D97-AF65-F5344CB8AC3E}">
        <p14:creationId xmlns:p14="http://schemas.microsoft.com/office/powerpoint/2010/main" val="3484947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C11D19-E5FD-02A0-34B3-B7685B139DD0}"/>
              </a:ext>
            </a:extLst>
          </p:cNvPr>
          <p:cNvSpPr>
            <a:spLocks noGrp="1"/>
          </p:cNvSpPr>
          <p:nvPr>
            <p:ph idx="1"/>
          </p:nvPr>
        </p:nvSpPr>
        <p:spPr>
          <a:xfrm>
            <a:off x="0" y="-74951"/>
            <a:ext cx="8979107" cy="6228414"/>
          </a:xfrm>
        </p:spPr>
        <p:txBody>
          <a:bodyPr rtlCol="0">
            <a:noAutofit/>
          </a:bodyPr>
          <a:lstStyle/>
          <a:p>
            <a:pPr marL="0" indent="0" algn="ctr"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Asceticism:</a:t>
            </a:r>
            <a:br>
              <a:rPr lang="en-US" sz="2800" b="1" dirty="0">
                <a:solidFill>
                  <a:schemeClr val="accent1"/>
                </a:solidFill>
              </a:rPr>
            </a:br>
            <a:r>
              <a:rPr lang="en-US" sz="2400" b="1" i="1" dirty="0"/>
              <a:t>“… no value against fleshly indulgence.” </a:t>
            </a:r>
            <a:r>
              <a:rPr lang="en-US" sz="2400" b="1" dirty="0">
                <a:solidFill>
                  <a:srgbClr val="FF0000"/>
                </a:solidFill>
              </a:rPr>
              <a:t>(Colossians 2:23)</a:t>
            </a:r>
          </a:p>
          <a:p>
            <a:pPr fontAlgn="auto">
              <a:lnSpc>
                <a:spcPct val="100000"/>
              </a:lnSpc>
              <a:spcBef>
                <a:spcPts val="0"/>
              </a:spcBef>
              <a:spcAft>
                <a:spcPts val="0"/>
              </a:spcAft>
              <a:defRPr/>
            </a:pPr>
            <a:r>
              <a:rPr lang="en-US" sz="2800" dirty="0"/>
              <a:t>Transformation comes through </a:t>
            </a:r>
            <a:r>
              <a:rPr lang="en-US" sz="2800" i="1" dirty="0"/>
              <a:t>“renewing the MIND,”</a:t>
            </a:r>
            <a:r>
              <a:rPr lang="en-US" sz="2800" dirty="0"/>
              <a:t> not afflicting the BODY.</a:t>
            </a:r>
            <a:endParaRPr lang="en-US" sz="2800" b="1" i="1" dirty="0">
              <a:solidFill>
                <a:schemeClr val="accent1"/>
              </a:solidFill>
            </a:endParaRPr>
          </a:p>
          <a:p>
            <a:pPr marL="0" indent="0" algn="ctr" fontAlgn="auto">
              <a:lnSpc>
                <a:spcPct val="100000"/>
              </a:lnSpc>
              <a:spcBef>
                <a:spcPts val="0"/>
              </a:spcBef>
              <a:spcAft>
                <a:spcPts val="0"/>
              </a:spcAft>
              <a:buNone/>
              <a:defRPr/>
            </a:pPr>
            <a:r>
              <a:rPr lang="en-US" sz="2500" i="1" dirty="0"/>
              <a:t>“</a:t>
            </a:r>
            <a:r>
              <a:rPr lang="en-US" sz="2400" i="1" dirty="0"/>
              <a:t>Therefore I urge you, brethren, by the mercies of God, to present your bodies a living and holy sacrifice, acceptable to God, which is your spiritual service of worship. And do not be conformed to this world, but be transformed by the renewing of your mind, so that you may prove what the will of God is, that which is good and acceptable and perfect.” </a:t>
            </a:r>
            <a:r>
              <a:rPr lang="en-US" sz="2400" b="1" dirty="0">
                <a:solidFill>
                  <a:srgbClr val="FF0000"/>
                </a:solidFill>
              </a:rPr>
              <a:t>(Romans 12:1-2) (cf. Romans 8:5, 12-13)</a:t>
            </a:r>
          </a:p>
          <a:p>
            <a:pPr fontAlgn="auto">
              <a:lnSpc>
                <a:spcPct val="100000"/>
              </a:lnSpc>
              <a:spcBef>
                <a:spcPts val="0"/>
              </a:spcBef>
              <a:spcAft>
                <a:spcPts val="0"/>
              </a:spcAft>
              <a:defRPr/>
            </a:pPr>
            <a:r>
              <a:rPr lang="en-US" sz="2800" dirty="0"/>
              <a:t>The </a:t>
            </a:r>
            <a:r>
              <a:rPr lang="en-US" sz="2800" i="1" dirty="0"/>
              <a:t>“fruit of the Spirit” </a:t>
            </a:r>
            <a:r>
              <a:rPr lang="en-US" sz="2800" dirty="0"/>
              <a:t>includes self-control.</a:t>
            </a:r>
          </a:p>
          <a:p>
            <a:pPr marL="457200" lvl="1" indent="0" algn="ctr" fontAlgn="auto">
              <a:lnSpc>
                <a:spcPct val="100000"/>
              </a:lnSpc>
              <a:spcBef>
                <a:spcPts val="0"/>
              </a:spcBef>
              <a:spcAft>
                <a:spcPts val="0"/>
              </a:spcAft>
              <a:buNone/>
              <a:defRPr/>
            </a:pPr>
            <a:r>
              <a:rPr lang="en-US" sz="2400" i="1" dirty="0"/>
              <a:t>“But the fruit of the Spirit is love, joy, peace, patience, kindness, goodness, faithfulness, gentleness, self-control; against such things there is no law.” </a:t>
            </a:r>
            <a:r>
              <a:rPr lang="en-US" sz="2400" b="1" dirty="0">
                <a:solidFill>
                  <a:srgbClr val="FF0000"/>
                </a:solidFill>
              </a:rPr>
              <a:t>(Galatians 5:22-23)</a:t>
            </a:r>
            <a:br>
              <a:rPr lang="en-US" sz="2400" b="1" dirty="0">
                <a:solidFill>
                  <a:srgbClr val="FF0000"/>
                </a:solidFill>
              </a:rPr>
            </a:br>
            <a:r>
              <a:rPr lang="en-US" sz="2400" b="1" dirty="0">
                <a:solidFill>
                  <a:srgbClr val="FF0000"/>
                </a:solidFill>
              </a:rPr>
              <a:t>(cf. 2 Peter 1:5-11)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5B5ED-7F23-A225-04A9-B8E9AC723F9E}"/>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17622746-A7C4-DD06-0CD7-A443BB98B67A}"/>
              </a:ext>
            </a:extLst>
          </p:cNvPr>
          <p:cNvSpPr>
            <a:spLocks noGrp="1" noChangeArrowheads="1"/>
          </p:cNvSpPr>
          <p:nvPr>
            <p:ph type="title"/>
          </p:nvPr>
        </p:nvSpPr>
        <p:spPr bwMode="auto">
          <a:xfrm>
            <a:off x="775493" y="104328"/>
            <a:ext cx="7593013" cy="1077218"/>
          </a:xfrm>
        </p:spPr>
        <p:txBody>
          <a:bodyPr wrap="square" numCol="1" anchorCtr="0" compatLnSpc="1">
            <a:prstTxWarp prst="textNoShape">
              <a:avLst/>
            </a:prstTxWarp>
            <a:spAutoFit/>
          </a:bodyPr>
          <a:lstStyle/>
          <a:p>
            <a:pPr>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
        <p:nvSpPr>
          <p:cNvPr id="3" name="Content Placeholder 2">
            <a:extLst>
              <a:ext uri="{FF2B5EF4-FFF2-40B4-BE49-F238E27FC236}">
                <a16:creationId xmlns:a16="http://schemas.microsoft.com/office/drawing/2014/main" id="{3D513925-4FCD-1D77-515B-7131BDF142C5}"/>
              </a:ext>
            </a:extLst>
          </p:cNvPr>
          <p:cNvSpPr>
            <a:spLocks noGrp="1"/>
          </p:cNvSpPr>
          <p:nvPr>
            <p:ph idx="1"/>
          </p:nvPr>
        </p:nvSpPr>
        <p:spPr>
          <a:xfrm>
            <a:off x="153987" y="1269534"/>
            <a:ext cx="8836025" cy="4524315"/>
          </a:xfrm>
        </p:spPr>
        <p:txBody>
          <a:bodyPr rtlCol="0">
            <a:spAutoFit/>
          </a:bodyPr>
          <a:lstStyle/>
          <a:p>
            <a:pPr marL="0" indent="0" algn="ctr" fontAlgn="auto">
              <a:lnSpc>
                <a:spcPct val="100000"/>
              </a:lnSpc>
              <a:spcBef>
                <a:spcPts val="0"/>
              </a:spcBef>
              <a:spcAft>
                <a:spcPts val="0"/>
              </a:spcAft>
              <a:buNone/>
              <a:defRPr/>
            </a:pPr>
            <a:r>
              <a:rPr lang="en-US" sz="3200" i="1" dirty="0"/>
              <a:t>“See to it that no one takes you captive through philosophy and empty deception, according to the tradition of men, according to the elementary principles of the world, rather than according to Christ. For in Him all the fullness of Deity dwells in bodily form, and in Him you have been made complete, and He is the head over all rule and authority …”</a:t>
            </a:r>
            <a:br>
              <a:rPr lang="en-US" sz="3200" i="1" dirty="0"/>
            </a:br>
            <a:r>
              <a:rPr lang="en-US" sz="3200" b="1" dirty="0">
                <a:solidFill>
                  <a:srgbClr val="FF0000"/>
                </a:solidFill>
              </a:rPr>
              <a:t>(Colossians 2:8-10)</a:t>
            </a:r>
          </a:p>
        </p:txBody>
      </p:sp>
    </p:spTree>
    <p:extLst>
      <p:ext uri="{BB962C8B-B14F-4D97-AF65-F5344CB8AC3E}">
        <p14:creationId xmlns:p14="http://schemas.microsoft.com/office/powerpoint/2010/main" val="4248684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9339E-17BA-0085-AD8B-C9D5F49AA20A}"/>
              </a:ext>
            </a:extLst>
          </p:cNvPr>
          <p:cNvSpPr>
            <a:spLocks noGrp="1"/>
          </p:cNvSpPr>
          <p:nvPr>
            <p:ph idx="1"/>
          </p:nvPr>
        </p:nvSpPr>
        <p:spPr>
          <a:xfrm>
            <a:off x="325436" y="603873"/>
            <a:ext cx="8483600" cy="4862870"/>
          </a:xfrm>
        </p:spPr>
        <p:txBody>
          <a:bodyPr rtlCol="0">
            <a:spAutoFit/>
          </a:bodyPr>
          <a:lstStyle/>
          <a:p>
            <a:pPr marL="0" indent="0" fontAlgn="auto">
              <a:lnSpc>
                <a:spcPct val="100000"/>
              </a:lnSpc>
              <a:spcBef>
                <a:spcPts val="0"/>
              </a:spcBef>
              <a:spcAft>
                <a:spcPts val="0"/>
              </a:spcAft>
              <a:buFont typeface="Arial" panose="020B0604020202020204" pitchFamily="34" charset="0"/>
              <a:buNone/>
              <a:defRPr/>
            </a:pPr>
            <a:r>
              <a:rPr lang="en-US" sz="3000" b="1" dirty="0">
                <a:solidFill>
                  <a:schemeClr val="accent1"/>
                </a:solidFill>
              </a:rPr>
              <a:t>Beware Of The False Claims Of Asceticism!</a:t>
            </a:r>
          </a:p>
          <a:p>
            <a:pPr fontAlgn="auto">
              <a:lnSpc>
                <a:spcPct val="100000"/>
              </a:lnSpc>
              <a:spcBef>
                <a:spcPts val="0"/>
              </a:spcBef>
              <a:spcAft>
                <a:spcPts val="0"/>
              </a:spcAft>
              <a:defRPr/>
            </a:pPr>
            <a:r>
              <a:rPr lang="en-US" sz="2800" dirty="0"/>
              <a:t>Fasting may have a place in the lives of Christians. It is practiced by some in the New Testament. </a:t>
            </a:r>
            <a:r>
              <a:rPr lang="en-US" sz="2800" b="1" dirty="0">
                <a:solidFill>
                  <a:srgbClr val="FF0000"/>
                </a:solidFill>
              </a:rPr>
              <a:t>cf. Acts 13:2-3; 14:23;</a:t>
            </a:r>
            <a:br>
              <a:rPr lang="en-US" sz="2800" b="1" dirty="0">
                <a:solidFill>
                  <a:srgbClr val="FF0000"/>
                </a:solidFill>
              </a:rPr>
            </a:br>
            <a:r>
              <a:rPr lang="en-US" sz="2800" b="1" dirty="0">
                <a:solidFill>
                  <a:srgbClr val="FF0000"/>
                </a:solidFill>
              </a:rPr>
              <a:t>(1 Corinthians 7:5 &amp; 2 Corinthians 11:27</a:t>
            </a:r>
            <a:r>
              <a:rPr lang="en-US" sz="2400" dirty="0"/>
              <a:t> </a:t>
            </a:r>
            <a:r>
              <a:rPr lang="en-US" sz="2400" b="1" dirty="0">
                <a:solidFill>
                  <a:srgbClr val="FF0000"/>
                </a:solidFill>
              </a:rPr>
              <a:t>NKJV</a:t>
            </a:r>
            <a:r>
              <a:rPr lang="en-US" sz="2800" b="1" dirty="0">
                <a:solidFill>
                  <a:srgbClr val="FF0000"/>
                </a:solidFill>
              </a:rPr>
              <a:t>)</a:t>
            </a:r>
          </a:p>
          <a:p>
            <a:pPr fontAlgn="auto">
              <a:lnSpc>
                <a:spcPct val="100000"/>
              </a:lnSpc>
              <a:spcBef>
                <a:spcPts val="0"/>
              </a:spcBef>
              <a:spcAft>
                <a:spcPts val="0"/>
              </a:spcAft>
              <a:defRPr/>
            </a:pPr>
            <a:r>
              <a:rPr lang="en-US" sz="2800" dirty="0"/>
              <a:t>But not for the purpose of developing self-control! Fasting is neither commanded or forbidden in the New Testament, however it is regulated by Christ. </a:t>
            </a:r>
            <a:r>
              <a:rPr lang="en-US" sz="2800" b="1" dirty="0">
                <a:solidFill>
                  <a:srgbClr val="FF0000"/>
                </a:solidFill>
              </a:rPr>
              <a:t>Matthew 6:16-18</a:t>
            </a:r>
          </a:p>
          <a:p>
            <a:pPr fontAlgn="auto">
              <a:lnSpc>
                <a:spcPct val="100000"/>
              </a:lnSpc>
              <a:spcBef>
                <a:spcPts val="0"/>
              </a:spcBef>
              <a:spcAft>
                <a:spcPts val="0"/>
              </a:spcAft>
              <a:defRPr/>
            </a:pPr>
            <a:r>
              <a:rPr lang="en-US" sz="2800" dirty="0"/>
              <a:t>Ezra proclaimed a fast to “humble ourselves” that God might hear their prayer. </a:t>
            </a:r>
            <a:r>
              <a:rPr lang="en-US" sz="2800" b="1" dirty="0">
                <a:solidFill>
                  <a:srgbClr val="FF0000"/>
                </a:solidFill>
              </a:rPr>
              <a:t>Ezra 8:21</a:t>
            </a:r>
          </a:p>
        </p:txBody>
      </p:sp>
      <p:sp>
        <p:nvSpPr>
          <p:cNvPr id="21507" name="Title 1">
            <a:extLst>
              <a:ext uri="{FF2B5EF4-FFF2-40B4-BE49-F238E27FC236}">
                <a16:creationId xmlns:a16="http://schemas.microsoft.com/office/drawing/2014/main" id="{9A44AB59-6883-D80F-F568-0AEF51293D22}"/>
              </a:ext>
            </a:extLst>
          </p:cNvPr>
          <p:cNvSpPr>
            <a:spLocks noGrp="1" noChangeArrowheads="1"/>
          </p:cNvSpPr>
          <p:nvPr>
            <p:ph type="title"/>
          </p:nvPr>
        </p:nvSpPr>
        <p:spPr bwMode="auto">
          <a:xfrm>
            <a:off x="1441449" y="68342"/>
            <a:ext cx="6251575" cy="535531"/>
          </a:xfrm>
        </p:spPr>
        <p:txBody>
          <a:bodyPr wrap="square" numCol="1" anchorCtr="0" compatLnSpc="1">
            <a:prstTxWarp prst="textNoShape">
              <a:avLst/>
            </a:prstTxWarp>
            <a:spAutoFit/>
          </a:bodyPr>
          <a:lstStyle/>
          <a:p>
            <a:r>
              <a:rPr lang="en-US" altLang="en-US" b="1" cap="none" dirty="0"/>
              <a:t>Asceticism.</a:t>
            </a:r>
            <a:endParaRPr lang="en-US" altLang="en-US" cap="non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8F099-8E4C-926F-5AA8-0003BAE2AA7F}"/>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C7663C86-E3E5-EFA0-47F5-18DBE23850E6}"/>
              </a:ext>
            </a:extLst>
          </p:cNvPr>
          <p:cNvSpPr>
            <a:spLocks noGrp="1" noChangeArrowheads="1"/>
          </p:cNvSpPr>
          <p:nvPr>
            <p:ph type="title"/>
          </p:nvPr>
        </p:nvSpPr>
        <p:spPr bwMode="auto">
          <a:xfrm>
            <a:off x="1081087" y="107950"/>
            <a:ext cx="6969125" cy="534988"/>
          </a:xfrm>
        </p:spPr>
        <p:txBody>
          <a:bodyPr wrap="square" numCol="1" anchorCtr="0" compatLnSpc="1">
            <a:prstTxWarp prst="textNoShape">
              <a:avLst/>
            </a:prstTxWarp>
            <a:spAutoFit/>
          </a:bodyPr>
          <a:lstStyle/>
          <a:p>
            <a:r>
              <a:rPr lang="en-US" altLang="en-US" b="1" cap="none" dirty="0"/>
              <a:t>Conclusion:</a:t>
            </a:r>
          </a:p>
        </p:txBody>
      </p:sp>
      <p:sp>
        <p:nvSpPr>
          <p:cNvPr id="3" name="Content Placeholder 2">
            <a:extLst>
              <a:ext uri="{FF2B5EF4-FFF2-40B4-BE49-F238E27FC236}">
                <a16:creationId xmlns:a16="http://schemas.microsoft.com/office/drawing/2014/main" id="{F872631C-1965-340E-D064-087E03DACC34}"/>
              </a:ext>
            </a:extLst>
          </p:cNvPr>
          <p:cNvSpPr>
            <a:spLocks noGrp="1"/>
          </p:cNvSpPr>
          <p:nvPr>
            <p:ph idx="1"/>
          </p:nvPr>
        </p:nvSpPr>
        <p:spPr>
          <a:xfrm>
            <a:off x="127415" y="642938"/>
            <a:ext cx="8859187" cy="5473049"/>
          </a:xfrm>
        </p:spPr>
        <p:txBody>
          <a:bodyPr rtlCol="0">
            <a:noAutofit/>
          </a:bodyPr>
          <a:lstStyle/>
          <a:p>
            <a:pPr marL="0" indent="0" fontAlgn="auto">
              <a:lnSpc>
                <a:spcPct val="100000"/>
              </a:lnSpc>
              <a:spcBef>
                <a:spcPts val="0"/>
              </a:spcBef>
              <a:spcAft>
                <a:spcPts val="0"/>
              </a:spcAft>
              <a:buFont typeface="Arial" panose="020B0604020202020204" pitchFamily="34" charset="0"/>
              <a:buNone/>
              <a:defRPr/>
            </a:pPr>
            <a:r>
              <a:rPr lang="en-US" sz="2800" b="1" dirty="0">
                <a:solidFill>
                  <a:schemeClr val="accent1"/>
                </a:solidFill>
              </a:rPr>
              <a:t>We must reject any “gospel” distorted by man!</a:t>
            </a:r>
          </a:p>
          <a:p>
            <a:pPr marL="0" indent="0" algn="ctr" fontAlgn="auto">
              <a:lnSpc>
                <a:spcPct val="100000"/>
              </a:lnSpc>
              <a:spcBef>
                <a:spcPts val="0"/>
              </a:spcBef>
              <a:spcAft>
                <a:spcPts val="0"/>
              </a:spcAft>
              <a:buFont typeface="Arial" panose="020B0604020202020204" pitchFamily="34" charset="0"/>
              <a:buNone/>
              <a:defRPr/>
            </a:pPr>
            <a:r>
              <a:rPr lang="en-US" sz="2600" i="1" dirty="0"/>
              <a:t>“I am amazed that you are so quickly deserting Him who called you by the grace of Christ, for a different gospel; which is really not another; only there are some who are disturbing you and want to distort the gospel of Christ. But even if we, or an angel from heaven, should preach to you a gospel contrary to what we have preached to you, he is to be accursed! As we have said before, so I say again now, if any man is preaching to you a gospel contrary to what you received, he is to be accursed! For am I now seeking the favor of men, or of God? Or am I striving to please men? If I were still trying to please men, I would not be a bond-servant of Christ.” </a:t>
            </a:r>
            <a:r>
              <a:rPr lang="en-US" sz="2600" b="1" dirty="0">
                <a:solidFill>
                  <a:srgbClr val="FF0000"/>
                </a:solidFill>
              </a:rPr>
              <a:t>(Galatians 1:6-10)</a:t>
            </a:r>
          </a:p>
        </p:txBody>
      </p:sp>
    </p:spTree>
    <p:extLst>
      <p:ext uri="{BB962C8B-B14F-4D97-AF65-F5344CB8AC3E}">
        <p14:creationId xmlns:p14="http://schemas.microsoft.com/office/powerpoint/2010/main" val="1343864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4B25292-5431-7F79-6B9C-A0F02A96C29C}"/>
              </a:ext>
            </a:extLst>
          </p:cNvPr>
          <p:cNvSpPr>
            <a:spLocks noGrp="1" noChangeArrowheads="1"/>
          </p:cNvSpPr>
          <p:nvPr>
            <p:ph type="title"/>
          </p:nvPr>
        </p:nvSpPr>
        <p:spPr bwMode="auto">
          <a:xfrm>
            <a:off x="1087437" y="0"/>
            <a:ext cx="6969125" cy="534988"/>
          </a:xfrm>
        </p:spPr>
        <p:txBody>
          <a:bodyPr wrap="square" numCol="1" anchorCtr="0" compatLnSpc="1">
            <a:prstTxWarp prst="textNoShape">
              <a:avLst/>
            </a:prstTxWarp>
            <a:spAutoFit/>
          </a:bodyPr>
          <a:lstStyle/>
          <a:p>
            <a:r>
              <a:rPr lang="en-US" altLang="en-US" b="1" cap="none" dirty="0"/>
              <a:t>Conclusion:</a:t>
            </a:r>
          </a:p>
        </p:txBody>
      </p:sp>
      <p:sp>
        <p:nvSpPr>
          <p:cNvPr id="3" name="Content Placeholder 2">
            <a:extLst>
              <a:ext uri="{FF2B5EF4-FFF2-40B4-BE49-F238E27FC236}">
                <a16:creationId xmlns:a16="http://schemas.microsoft.com/office/drawing/2014/main" id="{76CAF9A1-FE5F-7DC7-963B-EFC219CCC889}"/>
              </a:ext>
            </a:extLst>
          </p:cNvPr>
          <p:cNvSpPr>
            <a:spLocks noGrp="1"/>
          </p:cNvSpPr>
          <p:nvPr>
            <p:ph idx="1"/>
          </p:nvPr>
        </p:nvSpPr>
        <p:spPr>
          <a:xfrm>
            <a:off x="562131" y="425581"/>
            <a:ext cx="8327035" cy="5757862"/>
          </a:xfrm>
        </p:spPr>
        <p:txBody>
          <a:bodyPr rtlCol="0">
            <a:noAutofit/>
          </a:bodyPr>
          <a:lstStyle/>
          <a:p>
            <a:pPr marL="0" indent="0" fontAlgn="auto">
              <a:lnSpc>
                <a:spcPct val="100000"/>
              </a:lnSpc>
              <a:spcBef>
                <a:spcPts val="0"/>
              </a:spcBef>
              <a:spcAft>
                <a:spcPts val="0"/>
              </a:spcAft>
              <a:buFont typeface="Arial" panose="020B0604020202020204" pitchFamily="34" charset="0"/>
              <a:buNone/>
              <a:defRPr/>
            </a:pPr>
            <a:r>
              <a:rPr lang="en-US" sz="2800" b="1" dirty="0">
                <a:solidFill>
                  <a:schemeClr val="accent1"/>
                </a:solidFill>
              </a:rPr>
              <a:t>As we grow in Christ, attempting to mature spiritually, beware of any doctrine or teaching that suggests we need more than Jesus Christ!</a:t>
            </a:r>
          </a:p>
          <a:p>
            <a:pPr marL="0" indent="0" algn="ctr" fontAlgn="auto">
              <a:lnSpc>
                <a:spcPct val="100000"/>
              </a:lnSpc>
              <a:spcBef>
                <a:spcPts val="0"/>
              </a:spcBef>
              <a:spcAft>
                <a:spcPts val="0"/>
              </a:spcAft>
              <a:buFont typeface="Arial" panose="020B0604020202020204" pitchFamily="34" charset="0"/>
              <a:buNone/>
              <a:defRPr/>
            </a:pPr>
            <a:r>
              <a:rPr lang="en-US" sz="3200" i="1" dirty="0"/>
              <a:t>“Anyone who goes too far and does not abide in the teaching of Christ, does not have God; the one who abides in the teaching, he has both the Father and the Son. If anyone comes to you and does not bring this teaching, do not receive him into your house, and do not give him a greeting; for the one who gives him a greeting participates in his evil deeds.” </a:t>
            </a:r>
            <a:r>
              <a:rPr lang="en-US" sz="3200" b="1" dirty="0">
                <a:solidFill>
                  <a:srgbClr val="FF0000"/>
                </a:solidFill>
              </a:rPr>
              <a:t>(2 John 9-11)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87ACA-4B80-640B-B975-F9EBB293164A}"/>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F65B4557-A469-FB4D-68D4-7DA374D5D417}"/>
              </a:ext>
            </a:extLst>
          </p:cNvPr>
          <p:cNvSpPr>
            <a:spLocks noGrp="1" noChangeArrowheads="1"/>
          </p:cNvSpPr>
          <p:nvPr>
            <p:ph type="title"/>
          </p:nvPr>
        </p:nvSpPr>
        <p:spPr bwMode="auto">
          <a:xfrm>
            <a:off x="1081087" y="79979"/>
            <a:ext cx="6969125" cy="590931"/>
          </a:xfrm>
        </p:spPr>
        <p:txBody>
          <a:bodyPr wrap="square" numCol="1" anchorCtr="0" compatLnSpc="1">
            <a:prstTxWarp prst="textNoShape">
              <a:avLst/>
            </a:prstTxWarp>
            <a:spAutoFit/>
          </a:bodyPr>
          <a:lstStyle/>
          <a:p>
            <a:r>
              <a:rPr lang="en-US" altLang="en-US" sz="3600" b="1" cap="none" dirty="0"/>
              <a:t>Conclusion:</a:t>
            </a:r>
          </a:p>
        </p:txBody>
      </p:sp>
      <p:sp>
        <p:nvSpPr>
          <p:cNvPr id="3" name="Content Placeholder 2">
            <a:extLst>
              <a:ext uri="{FF2B5EF4-FFF2-40B4-BE49-F238E27FC236}">
                <a16:creationId xmlns:a16="http://schemas.microsoft.com/office/drawing/2014/main" id="{64B0ABAE-647A-BE82-BA93-536136718680}"/>
              </a:ext>
            </a:extLst>
          </p:cNvPr>
          <p:cNvSpPr>
            <a:spLocks noGrp="1"/>
          </p:cNvSpPr>
          <p:nvPr>
            <p:ph idx="1"/>
          </p:nvPr>
        </p:nvSpPr>
        <p:spPr>
          <a:xfrm>
            <a:off x="142406" y="808650"/>
            <a:ext cx="8859187" cy="5240700"/>
          </a:xfrm>
        </p:spPr>
        <p:txBody>
          <a:bodyPr rtlCol="0">
            <a:noAutofit/>
          </a:bodyPr>
          <a:lstStyle/>
          <a:p>
            <a:pPr fontAlgn="auto">
              <a:lnSpc>
                <a:spcPct val="100000"/>
              </a:lnSpc>
              <a:spcBef>
                <a:spcPts val="0"/>
              </a:spcBef>
              <a:spcAft>
                <a:spcPts val="0"/>
              </a:spcAft>
              <a:defRPr/>
            </a:pPr>
            <a:r>
              <a:rPr lang="en-US" sz="3600" dirty="0"/>
              <a:t>Christ is “THE” way (not “A” way).</a:t>
            </a:r>
            <a:br>
              <a:rPr lang="en-US" sz="3600" dirty="0"/>
            </a:br>
            <a:r>
              <a:rPr lang="en-US" sz="3600" dirty="0"/>
              <a:t> </a:t>
            </a:r>
            <a:r>
              <a:rPr lang="en-US" sz="3600" b="1" dirty="0">
                <a:solidFill>
                  <a:srgbClr val="FF0000"/>
                </a:solidFill>
              </a:rPr>
              <a:t>John 14:6</a:t>
            </a:r>
          </a:p>
          <a:p>
            <a:pPr lvl="1" fontAlgn="auto">
              <a:lnSpc>
                <a:spcPct val="100000"/>
              </a:lnSpc>
              <a:spcBef>
                <a:spcPts val="0"/>
              </a:spcBef>
              <a:spcAft>
                <a:spcPts val="0"/>
              </a:spcAft>
              <a:defRPr/>
            </a:pPr>
            <a:r>
              <a:rPr lang="en-US" sz="3600" dirty="0"/>
              <a:t>By holding fast to Him we find the ability to</a:t>
            </a:r>
            <a:r>
              <a:rPr lang="en-US" sz="3600" b="1" i="1" dirty="0"/>
              <a:t> “crucify the flesh with its passions and desires.”</a:t>
            </a:r>
            <a:r>
              <a:rPr lang="en-US" sz="3600" i="1" dirty="0"/>
              <a:t> </a:t>
            </a:r>
            <a:br>
              <a:rPr lang="en-US" sz="3600" i="1" dirty="0"/>
            </a:br>
            <a:r>
              <a:rPr lang="en-US" sz="3600" b="1" dirty="0">
                <a:solidFill>
                  <a:srgbClr val="FF0000"/>
                </a:solidFill>
              </a:rPr>
              <a:t>Galatians 5:24</a:t>
            </a:r>
            <a:endParaRPr lang="en-US" sz="3600" dirty="0"/>
          </a:p>
          <a:p>
            <a:pPr fontAlgn="auto">
              <a:lnSpc>
                <a:spcPct val="100000"/>
              </a:lnSpc>
              <a:spcBef>
                <a:spcPts val="0"/>
              </a:spcBef>
              <a:spcAft>
                <a:spcPts val="0"/>
              </a:spcAft>
              <a:defRPr/>
            </a:pPr>
            <a:r>
              <a:rPr lang="en-US" sz="3600" dirty="0"/>
              <a:t>We are COMPLETE in Him! </a:t>
            </a:r>
            <a:br>
              <a:rPr lang="en-US" sz="3600" dirty="0"/>
            </a:br>
            <a:r>
              <a:rPr lang="en-US" sz="3600" b="1" dirty="0">
                <a:solidFill>
                  <a:srgbClr val="FF0000"/>
                </a:solidFill>
              </a:rPr>
              <a:t>Galatians 2:20</a:t>
            </a:r>
          </a:p>
          <a:p>
            <a:pPr fontAlgn="auto">
              <a:lnSpc>
                <a:spcPct val="100000"/>
              </a:lnSpc>
              <a:spcBef>
                <a:spcPts val="0"/>
              </a:spcBef>
              <a:spcAft>
                <a:spcPts val="0"/>
              </a:spcAft>
              <a:defRPr/>
            </a:pPr>
            <a:r>
              <a:rPr lang="en-US" sz="3600" dirty="0"/>
              <a:t>Are you IN Him? </a:t>
            </a:r>
            <a:r>
              <a:rPr lang="en-US" sz="3600" b="1" dirty="0">
                <a:solidFill>
                  <a:srgbClr val="FF0000"/>
                </a:solidFill>
              </a:rPr>
              <a:t>Galatians 3:27-28</a:t>
            </a:r>
          </a:p>
        </p:txBody>
      </p:sp>
    </p:spTree>
    <p:extLst>
      <p:ext uri="{BB962C8B-B14F-4D97-AF65-F5344CB8AC3E}">
        <p14:creationId xmlns:p14="http://schemas.microsoft.com/office/powerpoint/2010/main" val="3359039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31BD-96CD-A1CD-5322-04B45294757D}"/>
              </a:ext>
            </a:extLst>
          </p:cNvPr>
          <p:cNvSpPr>
            <a:spLocks noGrp="1"/>
          </p:cNvSpPr>
          <p:nvPr>
            <p:ph type="title"/>
          </p:nvPr>
        </p:nvSpPr>
        <p:spPr>
          <a:xfrm>
            <a:off x="457200" y="12309"/>
            <a:ext cx="8229600" cy="489861"/>
          </a:xfrm>
          <a:solidFill>
            <a:schemeClr val="bg1">
              <a:lumMod val="60000"/>
              <a:lumOff val="40000"/>
            </a:schemeClr>
          </a:solidFill>
        </p:spPr>
        <p:txBody>
          <a:bodyPr>
            <a:normAutofit fontScale="90000"/>
          </a:bodyPr>
          <a:lstStyle/>
          <a:p>
            <a:pPr>
              <a:defRPr/>
            </a:pPr>
            <a:r>
              <a:rPr lang="en-US" dirty="0"/>
              <a:t>God’s Plan of Salvation</a:t>
            </a:r>
          </a:p>
        </p:txBody>
      </p:sp>
      <p:sp>
        <p:nvSpPr>
          <p:cNvPr id="3" name="Content Placeholder 2">
            <a:extLst>
              <a:ext uri="{FF2B5EF4-FFF2-40B4-BE49-F238E27FC236}">
                <a16:creationId xmlns:a16="http://schemas.microsoft.com/office/drawing/2014/main" id="{D721B2D5-079E-B05F-454B-C76DA8B0F5CD}"/>
              </a:ext>
            </a:extLst>
          </p:cNvPr>
          <p:cNvSpPr>
            <a:spLocks noGrp="1"/>
          </p:cNvSpPr>
          <p:nvPr>
            <p:ph idx="1"/>
          </p:nvPr>
        </p:nvSpPr>
        <p:spPr>
          <a:xfrm>
            <a:off x="76200" y="502170"/>
            <a:ext cx="8991600" cy="6129728"/>
          </a:xfrm>
        </p:spPr>
        <p:txBody>
          <a:bodyPr/>
          <a:lstStyle/>
          <a:p>
            <a:pPr algn="ctr" eaLnBrk="1" hangingPunct="1">
              <a:buNone/>
              <a:defRPr/>
            </a:pPr>
            <a:r>
              <a:rPr lang="en-US" b="1" dirty="0">
                <a:cs typeface="Calibri" panose="020F0502020204030204" pitchFamily="34" charset="0"/>
              </a:rPr>
              <a:t>HEAR THE WORD</a:t>
            </a:r>
            <a:br>
              <a:rPr lang="en-US" b="1" i="1" dirty="0">
                <a:solidFill>
                  <a:schemeClr val="folHlink"/>
                </a:solidFill>
              </a:rPr>
            </a:br>
            <a:r>
              <a:rPr lang="en-US" sz="2600" b="1" i="1" dirty="0">
                <a:solidFill>
                  <a:srgbClr val="FF0000"/>
                </a:solidFill>
                <a:cs typeface="Calibri" panose="020F0502020204030204" pitchFamily="34" charset="0"/>
              </a:rPr>
              <a:t>James 1:21-22; Romans 10:17</a:t>
            </a:r>
          </a:p>
          <a:p>
            <a:pPr algn="ctr" eaLnBrk="1" hangingPunct="1">
              <a:buNone/>
              <a:defRPr/>
            </a:pPr>
            <a:r>
              <a:rPr lang="en-US" b="1" dirty="0">
                <a:cs typeface="Calibri" panose="020F0502020204030204" pitchFamily="34" charset="0"/>
              </a:rPr>
              <a:t>BELIEVE IN JESUS </a:t>
            </a:r>
            <a:br>
              <a:rPr lang="en-US" b="1" i="1" dirty="0">
                <a:solidFill>
                  <a:schemeClr val="folHlink"/>
                </a:solidFill>
              </a:rPr>
            </a:br>
            <a:r>
              <a:rPr lang="en-US" sz="2600" b="1" i="1" dirty="0">
                <a:solidFill>
                  <a:srgbClr val="FF0000"/>
                </a:solidFill>
                <a:cs typeface="Calibri" panose="020F0502020204030204" pitchFamily="34" charset="0"/>
              </a:rPr>
              <a:t>Romans 1:16; Hebrews 11:6</a:t>
            </a:r>
          </a:p>
          <a:p>
            <a:pPr algn="ctr" eaLnBrk="1" hangingPunct="1">
              <a:buNone/>
              <a:defRPr/>
            </a:pPr>
            <a:r>
              <a:rPr lang="en-US" b="1" dirty="0">
                <a:cs typeface="Calibri" panose="020F0502020204030204" pitchFamily="34" charset="0"/>
              </a:rPr>
              <a:t>REPENT OF SINS</a:t>
            </a:r>
            <a:br>
              <a:rPr lang="en-US" b="1" i="1" dirty="0">
                <a:solidFill>
                  <a:schemeClr val="folHlink"/>
                </a:solidFill>
              </a:rPr>
            </a:br>
            <a:r>
              <a:rPr lang="en-US" sz="2600" b="1" i="1" dirty="0">
                <a:solidFill>
                  <a:srgbClr val="FF0000"/>
                </a:solidFill>
                <a:cs typeface="Calibri" panose="020F0502020204030204" pitchFamily="34" charset="0"/>
              </a:rPr>
              <a:t>Acts 17:30-31; Luke 13:3</a:t>
            </a:r>
          </a:p>
          <a:p>
            <a:pPr algn="ctr" eaLnBrk="1" hangingPunct="1">
              <a:buNone/>
              <a:defRPr/>
            </a:pPr>
            <a:r>
              <a:rPr lang="en-US" b="1" dirty="0">
                <a:cs typeface="Calibri" panose="020F0502020204030204" pitchFamily="34" charset="0"/>
              </a:rPr>
              <a:t>CONFESS HIS NAME</a:t>
            </a:r>
            <a:br>
              <a:rPr lang="en-US" b="1" i="1" dirty="0">
                <a:solidFill>
                  <a:schemeClr val="folHlink"/>
                </a:solidFill>
              </a:rPr>
            </a:br>
            <a:r>
              <a:rPr lang="en-US" sz="2600" b="1" i="1" dirty="0">
                <a:solidFill>
                  <a:srgbClr val="FF0000"/>
                </a:solidFill>
                <a:cs typeface="Calibri" panose="020F0502020204030204" pitchFamily="34" charset="0"/>
              </a:rPr>
              <a:t>Matthew 10:32-33; Romans 10:9-10</a:t>
            </a:r>
          </a:p>
          <a:p>
            <a:pPr algn="ctr" eaLnBrk="1" hangingPunct="1">
              <a:buNone/>
              <a:defRPr/>
            </a:pPr>
            <a:r>
              <a:rPr lang="en-US" b="1" dirty="0">
                <a:cs typeface="Calibri" panose="020F0502020204030204" pitchFamily="34" charset="0"/>
              </a:rPr>
              <a:t>BE BAPTIZED FOR FORGIVENESS</a:t>
            </a:r>
            <a:br>
              <a:rPr lang="en-US" b="1" i="1" dirty="0">
                <a:solidFill>
                  <a:schemeClr val="folHlink"/>
                </a:solidFill>
              </a:rPr>
            </a:br>
            <a:r>
              <a:rPr lang="en-US" sz="2600" b="1" i="1" dirty="0">
                <a:solidFill>
                  <a:srgbClr val="FF0000"/>
                </a:solidFill>
                <a:cs typeface="Calibri" panose="020F0502020204030204" pitchFamily="34" charset="0"/>
              </a:rPr>
              <a:t>Acts 2:38; Mark 16:16</a:t>
            </a:r>
          </a:p>
          <a:p>
            <a:pPr algn="ctr" eaLnBrk="1" hangingPunct="1">
              <a:buNone/>
              <a:defRPr/>
            </a:pPr>
            <a:r>
              <a:rPr lang="en-US" b="1" dirty="0">
                <a:cs typeface="Calibri" panose="020F0502020204030204" pitchFamily="34" charset="0"/>
              </a:rPr>
              <a:t>REMAIN OBEDIENT</a:t>
            </a:r>
            <a:br>
              <a:rPr lang="en-US" b="1" i="1" dirty="0">
                <a:solidFill>
                  <a:schemeClr val="folHlink"/>
                </a:solidFill>
              </a:rPr>
            </a:br>
            <a:r>
              <a:rPr lang="en-US" sz="2600" b="1" i="1" dirty="0">
                <a:solidFill>
                  <a:srgbClr val="FF0000"/>
                </a:solidFill>
                <a:cs typeface="Calibri" panose="020F0502020204030204" pitchFamily="34" charset="0"/>
              </a:rPr>
              <a:t>Hebrews 5:9; 1 Corinthians 15:58 </a:t>
            </a:r>
          </a:p>
          <a:p>
            <a:pPr marL="0" indent="0">
              <a:buNone/>
              <a:defRPr/>
            </a:pPr>
            <a:endParaRPr lang="en-US" sz="3200" dirty="0">
              <a:solidFill>
                <a:srgbClr val="FFFF00"/>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0D1FC-7944-D457-8C6E-700CD747F461}"/>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EF0A37F7-5222-B4D8-0F96-40F4635FD260}"/>
              </a:ext>
            </a:extLst>
          </p:cNvPr>
          <p:cNvSpPr>
            <a:spLocks noGrp="1" noChangeArrowheads="1"/>
          </p:cNvSpPr>
          <p:nvPr>
            <p:ph type="title"/>
          </p:nvPr>
        </p:nvSpPr>
        <p:spPr bwMode="auto">
          <a:xfrm>
            <a:off x="775493" y="104328"/>
            <a:ext cx="7593013" cy="1077218"/>
          </a:xfrm>
        </p:spPr>
        <p:txBody>
          <a:bodyPr wrap="square" numCol="1" anchorCtr="0" compatLnSpc="1">
            <a:prstTxWarp prst="textNoShape">
              <a:avLst/>
            </a:prstTxWarp>
            <a:spAutoFit/>
          </a:bodyPr>
          <a:lstStyle/>
          <a:p>
            <a:pPr>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
        <p:nvSpPr>
          <p:cNvPr id="3" name="Content Placeholder 2">
            <a:extLst>
              <a:ext uri="{FF2B5EF4-FFF2-40B4-BE49-F238E27FC236}">
                <a16:creationId xmlns:a16="http://schemas.microsoft.com/office/drawing/2014/main" id="{6FCBB9B4-BE6C-F093-B092-92CE5626DBDB}"/>
              </a:ext>
            </a:extLst>
          </p:cNvPr>
          <p:cNvSpPr>
            <a:spLocks noGrp="1"/>
          </p:cNvSpPr>
          <p:nvPr>
            <p:ph idx="1"/>
          </p:nvPr>
        </p:nvSpPr>
        <p:spPr>
          <a:xfrm>
            <a:off x="153987" y="1014700"/>
            <a:ext cx="8836025" cy="5311149"/>
          </a:xfrm>
        </p:spPr>
        <p:txBody>
          <a:bodyPr rtlCol="0">
            <a:noAutofit/>
          </a:bodyPr>
          <a:lstStyle/>
          <a:p>
            <a:pPr marL="0" indent="0" algn="ctr" fontAlgn="auto">
              <a:lnSpc>
                <a:spcPct val="100000"/>
              </a:lnSpc>
              <a:spcBef>
                <a:spcPts val="0"/>
              </a:spcBef>
              <a:spcAft>
                <a:spcPts val="0"/>
              </a:spcAft>
              <a:buNone/>
              <a:defRPr/>
            </a:pPr>
            <a:r>
              <a:rPr lang="en-US" sz="2800" i="1" dirty="0"/>
              <a:t>“</a:t>
            </a:r>
            <a:r>
              <a:rPr lang="en-US" sz="2800" b="1" i="1" u="sng" dirty="0"/>
              <a:t>See to it</a:t>
            </a:r>
            <a:r>
              <a:rPr lang="en-US" sz="2800" b="1" i="1" dirty="0"/>
              <a:t> </a:t>
            </a:r>
            <a:r>
              <a:rPr lang="en-US" sz="2800" i="1" dirty="0"/>
              <a:t>that no one takes you captive through philosophy and empty deception, according to the tradition of men, according to the elementary principles of the world, rather than according to Christ.” </a:t>
            </a:r>
            <a:r>
              <a:rPr lang="en-US" sz="2800" b="1" dirty="0">
                <a:solidFill>
                  <a:srgbClr val="FF0000"/>
                </a:solidFill>
              </a:rPr>
              <a:t>(Colossians 2:8)</a:t>
            </a:r>
          </a:p>
          <a:p>
            <a:pPr marL="0" indent="0" algn="ctr" fontAlgn="auto">
              <a:lnSpc>
                <a:spcPct val="100000"/>
              </a:lnSpc>
              <a:spcBef>
                <a:spcPts val="0"/>
              </a:spcBef>
              <a:spcAft>
                <a:spcPts val="0"/>
              </a:spcAft>
              <a:buNone/>
              <a:defRPr/>
            </a:pPr>
            <a:r>
              <a:rPr lang="en-US" sz="2800" i="1" dirty="0"/>
              <a:t>“And Jesus answered and said to them, ‘</a:t>
            </a:r>
            <a:r>
              <a:rPr lang="en-US" sz="2800" b="1" i="1" u="sng" dirty="0"/>
              <a:t>See to it</a:t>
            </a:r>
            <a:r>
              <a:rPr lang="en-US" sz="2800" b="1" i="1" dirty="0"/>
              <a:t> </a:t>
            </a:r>
            <a:r>
              <a:rPr lang="en-US" sz="2800" i="1" dirty="0"/>
              <a:t>that no one misleads you.’” </a:t>
            </a:r>
            <a:r>
              <a:rPr lang="en-US" sz="2800" b="1" dirty="0">
                <a:solidFill>
                  <a:srgbClr val="FF0000"/>
                </a:solidFill>
              </a:rPr>
              <a:t>(Matthew 24:4)</a:t>
            </a:r>
          </a:p>
          <a:p>
            <a:pPr marL="0" indent="0" algn="ctr" fontAlgn="auto">
              <a:lnSpc>
                <a:spcPct val="100000"/>
              </a:lnSpc>
              <a:spcBef>
                <a:spcPts val="0"/>
              </a:spcBef>
              <a:spcAft>
                <a:spcPts val="0"/>
              </a:spcAft>
              <a:buNone/>
              <a:defRPr/>
            </a:pPr>
            <a:r>
              <a:rPr lang="en-US" sz="2800" i="1" dirty="0"/>
              <a:t>“And Jesus began to say to them, “</a:t>
            </a:r>
            <a:r>
              <a:rPr lang="en-US" sz="2800" b="1" i="1" u="sng" dirty="0"/>
              <a:t>See to it</a:t>
            </a:r>
            <a:r>
              <a:rPr lang="en-US" sz="2800" b="1" i="1" dirty="0"/>
              <a:t> </a:t>
            </a:r>
            <a:r>
              <a:rPr lang="en-US" sz="2800" i="1" dirty="0"/>
              <a:t>that no one misleads you.” </a:t>
            </a:r>
            <a:r>
              <a:rPr lang="en-US" sz="2800" b="1" dirty="0">
                <a:solidFill>
                  <a:srgbClr val="FF0000"/>
                </a:solidFill>
              </a:rPr>
              <a:t>(Mark 13:5)</a:t>
            </a:r>
          </a:p>
          <a:p>
            <a:pPr marL="0" indent="0" algn="ctr" fontAlgn="auto">
              <a:lnSpc>
                <a:spcPct val="100000"/>
              </a:lnSpc>
              <a:spcBef>
                <a:spcPts val="0"/>
              </a:spcBef>
              <a:spcAft>
                <a:spcPts val="0"/>
              </a:spcAft>
              <a:buNone/>
              <a:defRPr/>
            </a:pPr>
            <a:r>
              <a:rPr lang="en-US" sz="2800" i="1" dirty="0"/>
              <a:t>“And He said, ‘</a:t>
            </a:r>
            <a:r>
              <a:rPr lang="en-US" sz="2800" b="1" i="1" u="sng" dirty="0"/>
              <a:t>See to it</a:t>
            </a:r>
            <a:r>
              <a:rPr lang="en-US" sz="2800" b="1" i="1" dirty="0"/>
              <a:t> </a:t>
            </a:r>
            <a:r>
              <a:rPr lang="en-US" sz="2800" i="1" dirty="0"/>
              <a:t>that you are not misled; for many will come in My name, saying, “I am He,” and, “The time is near.” Do not go after them.’” </a:t>
            </a:r>
            <a:r>
              <a:rPr lang="en-US" sz="2800" b="1" dirty="0">
                <a:solidFill>
                  <a:srgbClr val="FF0000"/>
                </a:solidFill>
              </a:rPr>
              <a:t>(Luke 21:8)</a:t>
            </a:r>
          </a:p>
        </p:txBody>
      </p:sp>
    </p:spTree>
    <p:extLst>
      <p:ext uri="{BB962C8B-B14F-4D97-AF65-F5344CB8AC3E}">
        <p14:creationId xmlns:p14="http://schemas.microsoft.com/office/powerpoint/2010/main" val="2555239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5A571C-3336-1E3E-1193-18A704F72C19}"/>
              </a:ext>
            </a:extLst>
          </p:cNvPr>
          <p:cNvSpPr>
            <a:spLocks noGrp="1"/>
          </p:cNvSpPr>
          <p:nvPr>
            <p:ph idx="1"/>
          </p:nvPr>
        </p:nvSpPr>
        <p:spPr>
          <a:xfrm>
            <a:off x="153986" y="1076615"/>
            <a:ext cx="8836025" cy="5139869"/>
          </a:xfrm>
        </p:spPr>
        <p:txBody>
          <a:bodyPr rtlCol="0">
            <a:spAutoFit/>
          </a:bodyPr>
          <a:lstStyle/>
          <a:p>
            <a:pPr marL="0" indent="0" fontAlgn="auto">
              <a:lnSpc>
                <a:spcPct val="100000"/>
              </a:lnSpc>
              <a:spcBef>
                <a:spcPts val="0"/>
              </a:spcBef>
              <a:spcAft>
                <a:spcPts val="0"/>
              </a:spcAft>
              <a:buFont typeface="Arial" panose="020B0604020202020204" pitchFamily="34" charset="0"/>
              <a:buNone/>
              <a:defRPr/>
            </a:pPr>
            <a:r>
              <a:rPr lang="en-US" sz="3600" b="1" dirty="0">
                <a:solidFill>
                  <a:schemeClr val="accent1"/>
                </a:solidFill>
              </a:rPr>
              <a:t>The Danger</a:t>
            </a:r>
          </a:p>
          <a:p>
            <a:pPr fontAlgn="auto">
              <a:lnSpc>
                <a:spcPct val="100000"/>
              </a:lnSpc>
              <a:spcBef>
                <a:spcPts val="0"/>
              </a:spcBef>
              <a:spcAft>
                <a:spcPts val="0"/>
              </a:spcAft>
              <a:defRPr/>
            </a:pPr>
            <a:r>
              <a:rPr lang="en-US" sz="3200" i="1" dirty="0"/>
              <a:t>“Takes you captive” </a:t>
            </a:r>
            <a:r>
              <a:rPr lang="en-US" sz="2800" dirty="0"/>
              <a:t>(NASV, ESV, NIV)</a:t>
            </a:r>
            <a:r>
              <a:rPr lang="en-US" sz="3200" dirty="0"/>
              <a:t>; they</a:t>
            </a:r>
            <a:r>
              <a:rPr lang="en-US" sz="3200" i="1" dirty="0"/>
              <a:t> “cheat you”</a:t>
            </a:r>
            <a:r>
              <a:rPr lang="en-US" sz="3200" dirty="0"/>
              <a:t> </a:t>
            </a:r>
            <a:r>
              <a:rPr lang="en-US" sz="2800" dirty="0"/>
              <a:t>(NKJV)</a:t>
            </a:r>
            <a:r>
              <a:rPr lang="en-US" sz="3200" dirty="0"/>
              <a:t>; they </a:t>
            </a:r>
            <a:r>
              <a:rPr lang="en-US" sz="3200" i="1" dirty="0"/>
              <a:t>“spoil you” </a:t>
            </a:r>
            <a:r>
              <a:rPr lang="en-US" sz="2800" dirty="0"/>
              <a:t>(KJV)</a:t>
            </a:r>
          </a:p>
          <a:p>
            <a:pPr lvl="1" fontAlgn="auto">
              <a:lnSpc>
                <a:spcPct val="100000"/>
              </a:lnSpc>
              <a:spcBef>
                <a:spcPts val="0"/>
              </a:spcBef>
              <a:spcAft>
                <a:spcPts val="0"/>
              </a:spcAft>
              <a:defRPr/>
            </a:pPr>
            <a:r>
              <a:rPr lang="en-US" sz="2800" dirty="0"/>
              <a:t>They can even cheat you of your salvation!</a:t>
            </a:r>
          </a:p>
          <a:p>
            <a:pPr lvl="1" fontAlgn="auto">
              <a:lnSpc>
                <a:spcPct val="100000"/>
              </a:lnSpc>
              <a:spcBef>
                <a:spcPts val="0"/>
              </a:spcBef>
              <a:spcAft>
                <a:spcPts val="0"/>
              </a:spcAft>
              <a:defRPr/>
            </a:pPr>
            <a:r>
              <a:rPr lang="en-US" sz="2800" dirty="0"/>
              <a:t>They render our worship and service to God </a:t>
            </a:r>
            <a:r>
              <a:rPr lang="en-US" sz="2800" i="1" dirty="0"/>
              <a:t>“vain.”</a:t>
            </a:r>
            <a:r>
              <a:rPr lang="en-US" sz="2800" dirty="0"/>
              <a:t> </a:t>
            </a:r>
            <a:r>
              <a:rPr lang="en-US" sz="2800" b="1" dirty="0">
                <a:solidFill>
                  <a:srgbClr val="FF0000"/>
                </a:solidFill>
              </a:rPr>
              <a:t>(Matthew 15:1-9)</a:t>
            </a:r>
          </a:p>
          <a:p>
            <a:pPr lvl="1" fontAlgn="auto">
              <a:lnSpc>
                <a:spcPct val="100000"/>
              </a:lnSpc>
              <a:spcBef>
                <a:spcPts val="0"/>
              </a:spcBef>
              <a:spcAft>
                <a:spcPts val="0"/>
              </a:spcAft>
              <a:defRPr/>
            </a:pPr>
            <a:r>
              <a:rPr lang="en-US" sz="2800" dirty="0"/>
              <a:t>They do this through </a:t>
            </a:r>
            <a:r>
              <a:rPr lang="en-US" sz="2800" i="1" dirty="0"/>
              <a:t>“empty deceit.”</a:t>
            </a:r>
            <a:endParaRPr lang="en-US" sz="2800" dirty="0"/>
          </a:p>
          <a:p>
            <a:pPr lvl="1" fontAlgn="auto">
              <a:lnSpc>
                <a:spcPct val="100000"/>
              </a:lnSpc>
              <a:spcBef>
                <a:spcPts val="0"/>
              </a:spcBef>
              <a:spcAft>
                <a:spcPts val="0"/>
              </a:spcAft>
              <a:defRPr/>
            </a:pPr>
            <a:r>
              <a:rPr lang="en-US" sz="2800" dirty="0"/>
              <a:t>It is not evident (otherwise, none would accept it).</a:t>
            </a:r>
          </a:p>
          <a:p>
            <a:pPr marL="457200" lvl="1" indent="0" fontAlgn="auto">
              <a:lnSpc>
                <a:spcPct val="100000"/>
              </a:lnSpc>
              <a:spcBef>
                <a:spcPts val="0"/>
              </a:spcBef>
              <a:spcAft>
                <a:spcPts val="0"/>
              </a:spcAft>
              <a:buNone/>
              <a:defRPr/>
            </a:pPr>
            <a:r>
              <a:rPr lang="en-US" sz="3200" b="1" i="1" dirty="0"/>
              <a:t>“Do not be deceived …”</a:t>
            </a:r>
            <a:r>
              <a:rPr lang="en-US" sz="3200" dirty="0"/>
              <a:t> </a:t>
            </a:r>
            <a:r>
              <a:rPr lang="en-US" sz="2800" b="1" dirty="0">
                <a:solidFill>
                  <a:srgbClr val="FF0000"/>
                </a:solidFill>
              </a:rPr>
              <a:t>(1 Corinthians 6:9; </a:t>
            </a:r>
            <a:br>
              <a:rPr lang="en-US" sz="2800" b="1" dirty="0">
                <a:solidFill>
                  <a:srgbClr val="FF0000"/>
                </a:solidFill>
              </a:rPr>
            </a:br>
            <a:r>
              <a:rPr lang="en-US" sz="2800" b="1" dirty="0">
                <a:solidFill>
                  <a:srgbClr val="FF0000"/>
                </a:solidFill>
              </a:rPr>
              <a:t>1 Corinthians 15:33; Galatians 6:7; James 1:16)</a:t>
            </a:r>
          </a:p>
        </p:txBody>
      </p:sp>
      <p:sp>
        <p:nvSpPr>
          <p:cNvPr id="2" name="Title 1">
            <a:extLst>
              <a:ext uri="{FF2B5EF4-FFF2-40B4-BE49-F238E27FC236}">
                <a16:creationId xmlns:a16="http://schemas.microsoft.com/office/drawing/2014/main" id="{F947BA4F-ED45-9CD4-6A36-70ABD902A7F3}"/>
              </a:ext>
            </a:extLst>
          </p:cNvPr>
          <p:cNvSpPr txBox="1">
            <a:spLocks noChangeArrowheads="1"/>
          </p:cNvSpPr>
          <p:nvPr/>
        </p:nvSpPr>
        <p:spPr bwMode="auto">
          <a:xfrm>
            <a:off x="775493" y="104328"/>
            <a:ext cx="7593013" cy="1077218"/>
          </a:xfrm>
          <a:prstGeom prst="rect">
            <a:avLst/>
          </a:prstGeom>
        </p:spPr>
        <p:txBody>
          <a:bodyPr vert="horz" wrap="square" lIns="91440" tIns="45720" rIns="91440" bIns="45720" numCol="1" rtlCol="0" anchor="ctr" anchorCtr="0" compatLnSpc="1">
            <a:prstTxWarp prst="textNoShape">
              <a:avLst/>
            </a:prstTxWarp>
            <a:spAutoFit/>
          </a:bodyPr>
          <a:lstStyle>
            <a:lvl1pPr algn="ctr" defTabSz="685800" rtl="0" fontAlgn="base">
              <a:lnSpc>
                <a:spcPct val="90000"/>
              </a:lnSpc>
              <a:spcBef>
                <a:spcPct val="0"/>
              </a:spcBef>
              <a:spcAft>
                <a:spcPct val="0"/>
              </a:spcAft>
              <a:defRPr sz="3200" kern="1200" cap="all">
                <a:solidFill>
                  <a:schemeClr val="accent1"/>
                </a:solidFill>
                <a:latin typeface="+mj-lt"/>
                <a:ea typeface="+mj-ea"/>
                <a:cs typeface="+mj-cs"/>
              </a:defRPr>
            </a:lvl1pPr>
            <a:lvl2pPr algn="ctr" defTabSz="685800" rtl="0" fontAlgn="base">
              <a:lnSpc>
                <a:spcPct val="90000"/>
              </a:lnSpc>
              <a:spcBef>
                <a:spcPct val="0"/>
              </a:spcBef>
              <a:spcAft>
                <a:spcPct val="0"/>
              </a:spcAft>
              <a:defRPr sz="3200">
                <a:solidFill>
                  <a:schemeClr val="accent1"/>
                </a:solidFill>
                <a:latin typeface="Rockwell" panose="02060603020205020403" pitchFamily="18" charset="0"/>
              </a:defRPr>
            </a:lvl2pPr>
            <a:lvl3pPr algn="ctr" defTabSz="685800" rtl="0" fontAlgn="base">
              <a:lnSpc>
                <a:spcPct val="90000"/>
              </a:lnSpc>
              <a:spcBef>
                <a:spcPct val="0"/>
              </a:spcBef>
              <a:spcAft>
                <a:spcPct val="0"/>
              </a:spcAft>
              <a:defRPr sz="3200">
                <a:solidFill>
                  <a:schemeClr val="accent1"/>
                </a:solidFill>
                <a:latin typeface="Rockwell" panose="02060603020205020403" pitchFamily="18" charset="0"/>
              </a:defRPr>
            </a:lvl3pPr>
            <a:lvl4pPr algn="ctr" defTabSz="685800" rtl="0" fontAlgn="base">
              <a:lnSpc>
                <a:spcPct val="90000"/>
              </a:lnSpc>
              <a:spcBef>
                <a:spcPct val="0"/>
              </a:spcBef>
              <a:spcAft>
                <a:spcPct val="0"/>
              </a:spcAft>
              <a:defRPr sz="3200">
                <a:solidFill>
                  <a:schemeClr val="accent1"/>
                </a:solidFill>
                <a:latin typeface="Rockwell" panose="02060603020205020403" pitchFamily="18" charset="0"/>
              </a:defRPr>
            </a:lvl4pPr>
            <a:lvl5pPr algn="ctr" defTabSz="685800" rtl="0" fontAlgn="base">
              <a:lnSpc>
                <a:spcPct val="90000"/>
              </a:lnSpc>
              <a:spcBef>
                <a:spcPct val="0"/>
              </a:spcBef>
              <a:spcAft>
                <a:spcPct val="0"/>
              </a:spcAft>
              <a:defRPr sz="3200">
                <a:solidFill>
                  <a:schemeClr val="accent1"/>
                </a:solidFill>
                <a:latin typeface="Rockwell" panose="02060603020205020403" pitchFamily="18" charset="0"/>
              </a:defRPr>
            </a:lvl5pPr>
            <a:lvl6pPr marL="457200" algn="ctr" defTabSz="685800" rtl="0" fontAlgn="base">
              <a:lnSpc>
                <a:spcPct val="90000"/>
              </a:lnSpc>
              <a:spcBef>
                <a:spcPct val="0"/>
              </a:spcBef>
              <a:spcAft>
                <a:spcPct val="0"/>
              </a:spcAft>
              <a:defRPr sz="3200">
                <a:solidFill>
                  <a:schemeClr val="accent1"/>
                </a:solidFill>
                <a:latin typeface="Rockwell" panose="02060603020205020403" pitchFamily="18" charset="0"/>
              </a:defRPr>
            </a:lvl6pPr>
            <a:lvl7pPr marL="914400" algn="ctr" defTabSz="685800" rtl="0" fontAlgn="base">
              <a:lnSpc>
                <a:spcPct val="90000"/>
              </a:lnSpc>
              <a:spcBef>
                <a:spcPct val="0"/>
              </a:spcBef>
              <a:spcAft>
                <a:spcPct val="0"/>
              </a:spcAft>
              <a:defRPr sz="3200">
                <a:solidFill>
                  <a:schemeClr val="accent1"/>
                </a:solidFill>
                <a:latin typeface="Rockwell" panose="02060603020205020403" pitchFamily="18" charset="0"/>
              </a:defRPr>
            </a:lvl7pPr>
            <a:lvl8pPr marL="1371600" algn="ctr" defTabSz="685800" rtl="0" fontAlgn="base">
              <a:lnSpc>
                <a:spcPct val="90000"/>
              </a:lnSpc>
              <a:spcBef>
                <a:spcPct val="0"/>
              </a:spcBef>
              <a:spcAft>
                <a:spcPct val="0"/>
              </a:spcAft>
              <a:defRPr sz="3200">
                <a:solidFill>
                  <a:schemeClr val="accent1"/>
                </a:solidFill>
                <a:latin typeface="Rockwell" panose="02060603020205020403" pitchFamily="18" charset="0"/>
              </a:defRPr>
            </a:lvl8pPr>
            <a:lvl9pPr marL="1828800" algn="ctr" defTabSz="685800" rtl="0" fontAlgn="base">
              <a:lnSpc>
                <a:spcPct val="90000"/>
              </a:lnSpc>
              <a:spcBef>
                <a:spcPct val="0"/>
              </a:spcBef>
              <a:spcAft>
                <a:spcPct val="0"/>
              </a:spcAft>
              <a:defRPr sz="3200">
                <a:solidFill>
                  <a:schemeClr val="accent1"/>
                </a:solidFill>
                <a:latin typeface="Rockwell" panose="02060603020205020403" pitchFamily="18" charset="0"/>
              </a:defRPr>
            </a:lvl9pPr>
          </a:lstStyle>
          <a:p>
            <a:pPr eaLnBrk="1" hangingPunct="1">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DB0611-6742-DEC8-A572-08D3ECB31965}"/>
              </a:ext>
            </a:extLst>
          </p:cNvPr>
          <p:cNvSpPr>
            <a:spLocks noGrp="1"/>
          </p:cNvSpPr>
          <p:nvPr>
            <p:ph idx="1"/>
          </p:nvPr>
        </p:nvSpPr>
        <p:spPr>
          <a:xfrm>
            <a:off x="674687" y="1181546"/>
            <a:ext cx="7794625" cy="4920678"/>
          </a:xfrm>
        </p:spPr>
        <p:txBody>
          <a:bodyPr rtlCol="0">
            <a:noAutofit/>
          </a:bodyPr>
          <a:lstStyle/>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Nothing New</a:t>
            </a:r>
          </a:p>
          <a:p>
            <a:pPr fontAlgn="auto">
              <a:lnSpc>
                <a:spcPct val="100000"/>
              </a:lnSpc>
              <a:spcBef>
                <a:spcPts val="0"/>
              </a:spcBef>
              <a:spcAft>
                <a:spcPts val="0"/>
              </a:spcAft>
              <a:defRPr/>
            </a:pPr>
            <a:r>
              <a:rPr lang="en-US" sz="2800" dirty="0"/>
              <a:t>The </a:t>
            </a:r>
            <a:r>
              <a:rPr lang="en-US" sz="2800" i="1" dirty="0"/>
              <a:t>“philosophies” </a:t>
            </a:r>
            <a:r>
              <a:rPr lang="en-US" sz="2800" dirty="0"/>
              <a:t>of:</a:t>
            </a:r>
          </a:p>
          <a:p>
            <a:pPr lvl="1" fontAlgn="auto">
              <a:lnSpc>
                <a:spcPct val="100000"/>
              </a:lnSpc>
              <a:spcBef>
                <a:spcPts val="0"/>
              </a:spcBef>
              <a:spcAft>
                <a:spcPts val="0"/>
              </a:spcAft>
              <a:defRPr/>
            </a:pPr>
            <a:r>
              <a:rPr lang="en-US" sz="2800" dirty="0"/>
              <a:t>Atheism.</a:t>
            </a:r>
          </a:p>
          <a:p>
            <a:pPr lvl="1" fontAlgn="auto">
              <a:lnSpc>
                <a:spcPct val="100000"/>
              </a:lnSpc>
              <a:spcBef>
                <a:spcPts val="0"/>
              </a:spcBef>
              <a:spcAft>
                <a:spcPts val="0"/>
              </a:spcAft>
              <a:defRPr/>
            </a:pPr>
            <a:r>
              <a:rPr lang="en-US" sz="2800" dirty="0"/>
              <a:t>Evolution.</a:t>
            </a:r>
          </a:p>
          <a:p>
            <a:pPr lvl="1" fontAlgn="auto">
              <a:lnSpc>
                <a:spcPct val="100000"/>
              </a:lnSpc>
              <a:spcBef>
                <a:spcPts val="0"/>
              </a:spcBef>
              <a:spcAft>
                <a:spcPts val="0"/>
              </a:spcAft>
              <a:defRPr/>
            </a:pPr>
            <a:r>
              <a:rPr lang="en-US" sz="2800" dirty="0"/>
              <a:t>Humanism.</a:t>
            </a:r>
          </a:p>
          <a:p>
            <a:pPr fontAlgn="auto">
              <a:lnSpc>
                <a:spcPct val="100000"/>
              </a:lnSpc>
              <a:spcBef>
                <a:spcPts val="0"/>
              </a:spcBef>
              <a:spcAft>
                <a:spcPts val="0"/>
              </a:spcAft>
              <a:defRPr/>
            </a:pPr>
            <a:r>
              <a:rPr lang="en-US" sz="2800" dirty="0"/>
              <a:t>The </a:t>
            </a:r>
            <a:r>
              <a:rPr lang="en-US" sz="2800" i="1" dirty="0"/>
              <a:t>“traditions of men,” </a:t>
            </a:r>
            <a:r>
              <a:rPr lang="en-US" sz="2800" dirty="0"/>
              <a:t>found rampant in:</a:t>
            </a:r>
          </a:p>
          <a:p>
            <a:pPr lvl="1" fontAlgn="auto">
              <a:lnSpc>
                <a:spcPct val="100000"/>
              </a:lnSpc>
              <a:spcBef>
                <a:spcPts val="0"/>
              </a:spcBef>
              <a:spcAft>
                <a:spcPts val="0"/>
              </a:spcAft>
              <a:defRPr/>
            </a:pPr>
            <a:r>
              <a:rPr lang="en-US" sz="2800" dirty="0"/>
              <a:t>Protestant denominations.</a:t>
            </a:r>
          </a:p>
          <a:p>
            <a:pPr lvl="1" fontAlgn="auto">
              <a:lnSpc>
                <a:spcPct val="100000"/>
              </a:lnSpc>
              <a:spcBef>
                <a:spcPts val="0"/>
              </a:spcBef>
              <a:spcAft>
                <a:spcPts val="0"/>
              </a:spcAft>
              <a:defRPr/>
            </a:pPr>
            <a:r>
              <a:rPr lang="en-US" sz="2800" dirty="0"/>
              <a:t>Catholicism (both “Roman” and “Orthodox”).</a:t>
            </a:r>
          </a:p>
          <a:p>
            <a:pPr lvl="1" fontAlgn="auto">
              <a:lnSpc>
                <a:spcPct val="100000"/>
              </a:lnSpc>
              <a:spcBef>
                <a:spcPts val="0"/>
              </a:spcBef>
              <a:spcAft>
                <a:spcPts val="0"/>
              </a:spcAft>
              <a:defRPr/>
            </a:pPr>
            <a:r>
              <a:rPr lang="en-US" sz="2800" dirty="0"/>
              <a:t>Various cults.</a:t>
            </a:r>
          </a:p>
          <a:p>
            <a:pPr fontAlgn="auto">
              <a:lnSpc>
                <a:spcPct val="100000"/>
              </a:lnSpc>
              <a:spcBef>
                <a:spcPts val="0"/>
              </a:spcBef>
              <a:spcAft>
                <a:spcPts val="0"/>
              </a:spcAft>
              <a:defRPr/>
            </a:pPr>
            <a:r>
              <a:rPr lang="en-US" sz="2800" dirty="0"/>
              <a:t>NOT After Jesus Christ! </a:t>
            </a:r>
            <a:r>
              <a:rPr lang="en-US" sz="2800" b="1" dirty="0">
                <a:solidFill>
                  <a:srgbClr val="FF0000"/>
                </a:solidFill>
              </a:rPr>
              <a:t>(John 14:6)</a:t>
            </a:r>
          </a:p>
        </p:txBody>
      </p:sp>
      <p:sp>
        <p:nvSpPr>
          <p:cNvPr id="5" name="Title 1">
            <a:extLst>
              <a:ext uri="{FF2B5EF4-FFF2-40B4-BE49-F238E27FC236}">
                <a16:creationId xmlns:a16="http://schemas.microsoft.com/office/drawing/2014/main" id="{ED9CA52C-3988-8F2F-ADFA-9C49D0462C1C}"/>
              </a:ext>
            </a:extLst>
          </p:cNvPr>
          <p:cNvSpPr>
            <a:spLocks noGrp="1" noChangeArrowheads="1"/>
          </p:cNvSpPr>
          <p:nvPr>
            <p:ph type="title"/>
          </p:nvPr>
        </p:nvSpPr>
        <p:spPr bwMode="auto">
          <a:xfrm>
            <a:off x="775493" y="104328"/>
            <a:ext cx="7593013" cy="1077218"/>
          </a:xfrm>
        </p:spPr>
        <p:txBody>
          <a:bodyPr wrap="square" numCol="1" anchorCtr="0" compatLnSpc="1">
            <a:prstTxWarp prst="textNoShape">
              <a:avLst/>
            </a:prstTxWarp>
            <a:spAutoFit/>
          </a:bodyPr>
          <a:lstStyle/>
          <a:p>
            <a:pPr>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0B9DC2-6F61-47B8-ABB1-1537CC8946EF}"/>
              </a:ext>
            </a:extLst>
          </p:cNvPr>
          <p:cNvSpPr>
            <a:spLocks noGrp="1"/>
          </p:cNvSpPr>
          <p:nvPr>
            <p:ph idx="1"/>
          </p:nvPr>
        </p:nvSpPr>
        <p:spPr>
          <a:xfrm>
            <a:off x="502442" y="1181546"/>
            <a:ext cx="8157463" cy="4462760"/>
          </a:xfrm>
        </p:spPr>
        <p:txBody>
          <a:bodyPr wrap="square" rtlCol="0">
            <a:spAutoFit/>
          </a:bodyPr>
          <a:lstStyle/>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Remember:</a:t>
            </a:r>
          </a:p>
          <a:p>
            <a:pPr fontAlgn="auto">
              <a:lnSpc>
                <a:spcPct val="100000"/>
              </a:lnSpc>
              <a:spcBef>
                <a:spcPts val="0"/>
              </a:spcBef>
              <a:spcAft>
                <a:spcPts val="0"/>
              </a:spcAft>
              <a:defRPr/>
            </a:pPr>
            <a:r>
              <a:rPr lang="en-US" sz="2800" dirty="0"/>
              <a:t>In </a:t>
            </a:r>
            <a:r>
              <a:rPr lang="en-US" sz="2800" i="1" dirty="0"/>
              <a:t>“Jesus Christ”</a:t>
            </a:r>
            <a:r>
              <a:rPr lang="en-US" sz="2800" dirty="0"/>
              <a:t> are found</a:t>
            </a:r>
            <a:r>
              <a:rPr lang="en-US" sz="2800" dirty="0">
                <a:solidFill>
                  <a:schemeClr val="accent1">
                    <a:lumMod val="75000"/>
                  </a:schemeClr>
                </a:solidFill>
              </a:rPr>
              <a:t> </a:t>
            </a:r>
            <a:r>
              <a:rPr lang="en-US" sz="2800" b="1" dirty="0">
                <a:solidFill>
                  <a:schemeClr val="accent1">
                    <a:lumMod val="75000"/>
                  </a:schemeClr>
                </a:solidFill>
              </a:rPr>
              <a:t>ALL</a:t>
            </a:r>
            <a:r>
              <a:rPr lang="en-US" sz="2800" dirty="0">
                <a:solidFill>
                  <a:schemeClr val="accent1">
                    <a:lumMod val="75000"/>
                  </a:schemeClr>
                </a:solidFill>
              </a:rPr>
              <a:t> </a:t>
            </a:r>
            <a:r>
              <a:rPr lang="en-US" sz="2800" dirty="0"/>
              <a:t>the treasures of wisdom and knowledge. </a:t>
            </a:r>
          </a:p>
          <a:p>
            <a:pPr marL="457200" lvl="1" indent="0" algn="ctr" fontAlgn="auto">
              <a:lnSpc>
                <a:spcPct val="100000"/>
              </a:lnSpc>
              <a:spcBef>
                <a:spcPts val="0"/>
              </a:spcBef>
              <a:spcAft>
                <a:spcPts val="0"/>
              </a:spcAft>
              <a:buNone/>
              <a:defRPr/>
            </a:pPr>
            <a:r>
              <a:rPr lang="en-US" sz="2800" i="1" dirty="0"/>
              <a:t>“… that their hearts may be encouraged, having been knit together in love, and attaining to all the wealth that comes from the full assurance of understanding, resulting in a true knowledge of God’s mystery, that is, Christ Himself, in whom are hidden all the treasures of wisdom and knowledge.”</a:t>
            </a:r>
            <a:r>
              <a:rPr lang="en-US" sz="2800" dirty="0"/>
              <a:t> </a:t>
            </a:r>
            <a:r>
              <a:rPr lang="en-US" sz="2800" b="1" dirty="0">
                <a:solidFill>
                  <a:srgbClr val="FF0000"/>
                </a:solidFill>
              </a:rPr>
              <a:t>(Colossians 2:2-3)</a:t>
            </a:r>
          </a:p>
        </p:txBody>
      </p:sp>
      <p:sp>
        <p:nvSpPr>
          <p:cNvPr id="5" name="Title 1">
            <a:extLst>
              <a:ext uri="{FF2B5EF4-FFF2-40B4-BE49-F238E27FC236}">
                <a16:creationId xmlns:a16="http://schemas.microsoft.com/office/drawing/2014/main" id="{2E5DB954-BD4E-4548-ABE5-5A7FC0081799}"/>
              </a:ext>
            </a:extLst>
          </p:cNvPr>
          <p:cNvSpPr>
            <a:spLocks noGrp="1" noChangeArrowheads="1"/>
          </p:cNvSpPr>
          <p:nvPr>
            <p:ph type="title"/>
          </p:nvPr>
        </p:nvSpPr>
        <p:spPr bwMode="auto">
          <a:xfrm>
            <a:off x="775493" y="104328"/>
            <a:ext cx="7593013" cy="1077218"/>
          </a:xfrm>
        </p:spPr>
        <p:txBody>
          <a:bodyPr wrap="square" numCol="1" anchorCtr="0" compatLnSpc="1">
            <a:prstTxWarp prst="textNoShape">
              <a:avLst/>
            </a:prstTxWarp>
            <a:spAutoFit/>
          </a:bodyPr>
          <a:lstStyle/>
          <a:p>
            <a:pPr>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3F01D-403E-0C10-C967-5FC0D1F7D8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C0B8ED-FE85-30AF-B513-9466D2C3491A}"/>
              </a:ext>
            </a:extLst>
          </p:cNvPr>
          <p:cNvSpPr>
            <a:spLocks noGrp="1"/>
          </p:cNvSpPr>
          <p:nvPr>
            <p:ph idx="1"/>
          </p:nvPr>
        </p:nvSpPr>
        <p:spPr>
          <a:xfrm>
            <a:off x="562131" y="1079395"/>
            <a:ext cx="8012243" cy="5044087"/>
          </a:xfrm>
        </p:spPr>
        <p:txBody>
          <a:bodyPr rtlCol="0">
            <a:noAutofit/>
          </a:bodyPr>
          <a:lstStyle/>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Remember:</a:t>
            </a:r>
          </a:p>
          <a:p>
            <a:pPr fontAlgn="auto">
              <a:lnSpc>
                <a:spcPct val="100000"/>
              </a:lnSpc>
              <a:spcBef>
                <a:spcPts val="0"/>
              </a:spcBef>
              <a:spcAft>
                <a:spcPts val="0"/>
              </a:spcAft>
              <a:defRPr/>
            </a:pPr>
            <a:r>
              <a:rPr lang="en-US" sz="2800" dirty="0"/>
              <a:t>In </a:t>
            </a:r>
            <a:r>
              <a:rPr lang="en-US" sz="2800" i="1" dirty="0"/>
              <a:t>“Jesus Christ” </a:t>
            </a:r>
            <a:r>
              <a:rPr lang="en-US" sz="2800" dirty="0"/>
              <a:t>is found the </a:t>
            </a:r>
            <a:r>
              <a:rPr lang="en-US" sz="2800" b="1" dirty="0">
                <a:solidFill>
                  <a:schemeClr val="accent1">
                    <a:lumMod val="75000"/>
                  </a:schemeClr>
                </a:solidFill>
              </a:rPr>
              <a:t>FULLNESS</a:t>
            </a:r>
            <a:r>
              <a:rPr lang="en-US" sz="2800" dirty="0"/>
              <a:t> of Deity in bodily form. </a:t>
            </a:r>
          </a:p>
          <a:p>
            <a:pPr marL="457200" lvl="1" indent="0" algn="ctr" fontAlgn="auto">
              <a:lnSpc>
                <a:spcPct val="100000"/>
              </a:lnSpc>
              <a:spcBef>
                <a:spcPts val="0"/>
              </a:spcBef>
              <a:spcAft>
                <a:spcPts val="0"/>
              </a:spcAft>
              <a:buNone/>
              <a:defRPr/>
            </a:pPr>
            <a:r>
              <a:rPr lang="en-US" sz="2800" i="1" dirty="0"/>
              <a:t>“For in Him all the fullness of Deity dwells in bodily form …” </a:t>
            </a:r>
            <a:r>
              <a:rPr lang="en-US" sz="2800" b="1" dirty="0">
                <a:solidFill>
                  <a:srgbClr val="FF0000"/>
                </a:solidFill>
              </a:rPr>
              <a:t>(Colossians 2:9)</a:t>
            </a:r>
          </a:p>
          <a:p>
            <a:pPr lvl="1" fontAlgn="auto">
              <a:lnSpc>
                <a:spcPct val="100000"/>
              </a:lnSpc>
              <a:spcBef>
                <a:spcPts val="0"/>
              </a:spcBef>
              <a:spcAft>
                <a:spcPts val="0"/>
              </a:spcAft>
              <a:defRPr/>
            </a:pPr>
            <a:endParaRPr lang="en-US" sz="2800" b="1" dirty="0">
              <a:solidFill>
                <a:srgbClr val="FF0000"/>
              </a:solidFill>
            </a:endParaRPr>
          </a:p>
          <a:p>
            <a:pPr fontAlgn="auto">
              <a:lnSpc>
                <a:spcPct val="100000"/>
              </a:lnSpc>
              <a:spcBef>
                <a:spcPts val="0"/>
              </a:spcBef>
              <a:spcAft>
                <a:spcPts val="0"/>
              </a:spcAft>
              <a:defRPr/>
            </a:pPr>
            <a:r>
              <a:rPr lang="en-US" sz="2800" dirty="0"/>
              <a:t>In </a:t>
            </a:r>
            <a:r>
              <a:rPr lang="en-US" sz="2800" i="1" dirty="0"/>
              <a:t>“Jesus Christ” </a:t>
            </a:r>
            <a:r>
              <a:rPr lang="en-US" sz="2800" dirty="0"/>
              <a:t>we are </a:t>
            </a:r>
            <a:r>
              <a:rPr lang="en-US" sz="2800" b="1" dirty="0">
                <a:solidFill>
                  <a:schemeClr val="accent1">
                    <a:lumMod val="75000"/>
                  </a:schemeClr>
                </a:solidFill>
              </a:rPr>
              <a:t>COMPLETE.</a:t>
            </a:r>
            <a:r>
              <a:rPr lang="en-US" sz="2800" dirty="0"/>
              <a:t> </a:t>
            </a:r>
          </a:p>
          <a:p>
            <a:pPr marL="457200" lvl="1" indent="0" algn="ctr" fontAlgn="auto">
              <a:lnSpc>
                <a:spcPct val="100000"/>
              </a:lnSpc>
              <a:spcBef>
                <a:spcPts val="0"/>
              </a:spcBef>
              <a:spcAft>
                <a:spcPts val="0"/>
              </a:spcAft>
              <a:buNone/>
              <a:defRPr/>
            </a:pPr>
            <a:r>
              <a:rPr lang="en-US" sz="2800" i="1" dirty="0"/>
              <a:t>“… and in Him you have been made complete, and He is the head over all rule and authority …”  </a:t>
            </a:r>
            <a:r>
              <a:rPr lang="en-US" sz="2800" b="1" dirty="0">
                <a:solidFill>
                  <a:srgbClr val="FF0000"/>
                </a:solidFill>
              </a:rPr>
              <a:t>(Colossians 2:10)</a:t>
            </a:r>
            <a:br>
              <a:rPr lang="en-US" sz="2800" b="1" dirty="0">
                <a:solidFill>
                  <a:srgbClr val="FF0000"/>
                </a:solidFill>
              </a:rPr>
            </a:br>
            <a:r>
              <a:rPr lang="en-US" sz="2800" b="1" dirty="0">
                <a:solidFill>
                  <a:srgbClr val="FF0000"/>
                </a:solidFill>
              </a:rPr>
              <a:t>(cf. 2 Peter 1:2-3)</a:t>
            </a:r>
          </a:p>
        </p:txBody>
      </p:sp>
      <p:sp>
        <p:nvSpPr>
          <p:cNvPr id="5" name="Title 1">
            <a:extLst>
              <a:ext uri="{FF2B5EF4-FFF2-40B4-BE49-F238E27FC236}">
                <a16:creationId xmlns:a16="http://schemas.microsoft.com/office/drawing/2014/main" id="{8EB64342-68A7-7089-56CB-D4451229E70F}"/>
              </a:ext>
            </a:extLst>
          </p:cNvPr>
          <p:cNvSpPr>
            <a:spLocks noGrp="1" noChangeArrowheads="1"/>
          </p:cNvSpPr>
          <p:nvPr>
            <p:ph type="title"/>
          </p:nvPr>
        </p:nvSpPr>
        <p:spPr bwMode="auto">
          <a:xfrm>
            <a:off x="775493" y="104328"/>
            <a:ext cx="7593013" cy="1077218"/>
          </a:xfrm>
        </p:spPr>
        <p:txBody>
          <a:bodyPr wrap="square" numCol="1" anchorCtr="0" compatLnSpc="1">
            <a:prstTxWarp prst="textNoShape">
              <a:avLst/>
            </a:prstTxWarp>
            <a:spAutoFit/>
          </a:bodyPr>
          <a:lstStyle/>
          <a:p>
            <a:pPr>
              <a:lnSpc>
                <a:spcPct val="100000"/>
              </a:lnSpc>
            </a:pPr>
            <a:r>
              <a:rPr lang="en-US" altLang="en-US" b="1" cap="none" dirty="0"/>
              <a:t>Philosophies And Traditions Of Men</a:t>
            </a:r>
            <a:br>
              <a:rPr lang="en-US" altLang="en-US" b="1" cap="none" dirty="0"/>
            </a:br>
            <a:r>
              <a:rPr lang="en-US" altLang="en-US" b="1" cap="none" dirty="0"/>
              <a:t>Colossians 2:8-10</a:t>
            </a:r>
            <a:endParaRPr lang="en-US" altLang="en-US" cap="none" dirty="0"/>
          </a:p>
        </p:txBody>
      </p:sp>
    </p:spTree>
    <p:extLst>
      <p:ext uri="{BB962C8B-B14F-4D97-AF65-F5344CB8AC3E}">
        <p14:creationId xmlns:p14="http://schemas.microsoft.com/office/powerpoint/2010/main" val="389744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A5CA6-0890-98DD-5493-E2D9F74E1275}"/>
              </a:ext>
            </a:extLst>
          </p:cNvPr>
          <p:cNvSpPr>
            <a:spLocks noGrp="1"/>
          </p:cNvSpPr>
          <p:nvPr>
            <p:ph type="title"/>
          </p:nvPr>
        </p:nvSpPr>
        <p:spPr>
          <a:xfrm>
            <a:off x="1446212" y="71177"/>
            <a:ext cx="6251575" cy="979487"/>
          </a:xfrm>
        </p:spPr>
        <p:txBody>
          <a:bodyPr>
            <a:spAutoFit/>
          </a:bodyPr>
          <a:lstStyle/>
          <a:p>
            <a:pPr fontAlgn="auto">
              <a:spcAft>
                <a:spcPts val="0"/>
              </a:spcAft>
              <a:defRPr/>
            </a:pPr>
            <a:r>
              <a:rPr lang="en-US" dirty="0"/>
              <a:t> </a:t>
            </a:r>
            <a:r>
              <a:rPr lang="en-US" b="1" cap="none" dirty="0"/>
              <a:t>Problem With Judaism Colossians 2:11-17</a:t>
            </a:r>
            <a:endParaRPr lang="en-US" b="1" dirty="0"/>
          </a:p>
        </p:txBody>
      </p:sp>
      <p:sp>
        <p:nvSpPr>
          <p:cNvPr id="3" name="Content Placeholder 2">
            <a:extLst>
              <a:ext uri="{FF2B5EF4-FFF2-40B4-BE49-F238E27FC236}">
                <a16:creationId xmlns:a16="http://schemas.microsoft.com/office/drawing/2014/main" id="{7F13CD9C-99F6-98D8-A7D2-C7351614B4B4}"/>
              </a:ext>
            </a:extLst>
          </p:cNvPr>
          <p:cNvSpPr>
            <a:spLocks noGrp="1"/>
          </p:cNvSpPr>
          <p:nvPr>
            <p:ph idx="1"/>
          </p:nvPr>
        </p:nvSpPr>
        <p:spPr>
          <a:xfrm>
            <a:off x="224854" y="1037026"/>
            <a:ext cx="8919146" cy="5679581"/>
          </a:xfrm>
        </p:spPr>
        <p:txBody>
          <a:bodyPr rtlCol="0">
            <a:noAutofit/>
          </a:bodyPr>
          <a:lstStyle/>
          <a:p>
            <a:pPr marL="0" indent="0" fontAlgn="auto">
              <a:lnSpc>
                <a:spcPct val="100000"/>
              </a:lnSpc>
              <a:spcBef>
                <a:spcPts val="0"/>
              </a:spcBef>
              <a:spcAft>
                <a:spcPts val="0"/>
              </a:spcAft>
              <a:buFont typeface="Arial" panose="020B0604020202020204" pitchFamily="34" charset="0"/>
              <a:buNone/>
              <a:defRPr/>
            </a:pPr>
            <a:r>
              <a:rPr lang="en-US" sz="3200" b="1" dirty="0">
                <a:solidFill>
                  <a:schemeClr val="accent1"/>
                </a:solidFill>
              </a:rPr>
              <a:t>Circumcision. See Acts 15:1-5; 6-27</a:t>
            </a:r>
          </a:p>
          <a:p>
            <a:pPr fontAlgn="auto">
              <a:lnSpc>
                <a:spcPct val="100000"/>
              </a:lnSpc>
              <a:spcBef>
                <a:spcPts val="0"/>
              </a:spcBef>
              <a:spcAft>
                <a:spcPts val="0"/>
              </a:spcAft>
              <a:defRPr/>
            </a:pPr>
            <a:r>
              <a:rPr lang="en-US" sz="2500" dirty="0"/>
              <a:t>Addressed in Romans, Galatians, Ephesians, &amp; Colossians.</a:t>
            </a:r>
          </a:p>
          <a:p>
            <a:pPr fontAlgn="auto">
              <a:lnSpc>
                <a:spcPct val="100000"/>
              </a:lnSpc>
              <a:spcBef>
                <a:spcPts val="0"/>
              </a:spcBef>
              <a:spcAft>
                <a:spcPts val="0"/>
              </a:spcAft>
              <a:defRPr/>
            </a:pPr>
            <a:r>
              <a:rPr lang="en-US" sz="2500" dirty="0"/>
              <a:t>Through baptism into Christ, we experience the</a:t>
            </a:r>
            <a:r>
              <a:rPr lang="en-US" sz="2500" i="1" dirty="0"/>
              <a:t> “true circumcision.”</a:t>
            </a:r>
            <a:r>
              <a:rPr lang="en-US" sz="2500" dirty="0"/>
              <a:t> </a:t>
            </a:r>
          </a:p>
          <a:p>
            <a:pPr marL="0" indent="0" algn="ctr" fontAlgn="auto">
              <a:lnSpc>
                <a:spcPct val="100000"/>
              </a:lnSpc>
              <a:spcBef>
                <a:spcPts val="0"/>
              </a:spcBef>
              <a:spcAft>
                <a:spcPts val="0"/>
              </a:spcAft>
              <a:buNone/>
              <a:defRPr/>
            </a:pPr>
            <a:r>
              <a:rPr lang="en-US" sz="2500" i="1" dirty="0"/>
              <a:t>“… and in Him you were also circumcised with a circumcision made without hands, in the removal of the body of the flesh by the circumcision of Christ; having been buried with Him in baptism, in which you were also raised up with Him through faith in the working of God, who raised Him from the dead. When you were dead in your transgressions and the uncircumcision of your flesh, He made you alive together with Him, having forgiven us all our transgressions …” </a:t>
            </a:r>
            <a:br>
              <a:rPr lang="en-US" sz="2500" i="1" dirty="0"/>
            </a:br>
            <a:r>
              <a:rPr lang="en-US" sz="2500" b="1" dirty="0">
                <a:solidFill>
                  <a:srgbClr val="FF0000"/>
                </a:solidFill>
              </a:rPr>
              <a:t>(Colossians 2:11-13)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E0A67-C668-897A-D7B3-E39DE868AD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2BA8F9-AE32-92CF-EF0C-92F33DC3AF97}"/>
              </a:ext>
            </a:extLst>
          </p:cNvPr>
          <p:cNvSpPr>
            <a:spLocks noGrp="1"/>
          </p:cNvSpPr>
          <p:nvPr>
            <p:ph type="title"/>
          </p:nvPr>
        </p:nvSpPr>
        <p:spPr>
          <a:xfrm>
            <a:off x="1466849" y="0"/>
            <a:ext cx="6251575" cy="979487"/>
          </a:xfrm>
        </p:spPr>
        <p:txBody>
          <a:bodyPr>
            <a:spAutoFit/>
          </a:bodyPr>
          <a:lstStyle/>
          <a:p>
            <a:pPr fontAlgn="auto">
              <a:spcAft>
                <a:spcPts val="0"/>
              </a:spcAft>
              <a:defRPr/>
            </a:pPr>
            <a:r>
              <a:rPr lang="en-US" dirty="0"/>
              <a:t> </a:t>
            </a:r>
            <a:r>
              <a:rPr lang="en-US" b="1" cap="none" dirty="0"/>
              <a:t>Problem With Judaism Colossians 2:11-17</a:t>
            </a:r>
            <a:endParaRPr lang="en-US" b="1" dirty="0"/>
          </a:p>
        </p:txBody>
      </p:sp>
      <p:sp>
        <p:nvSpPr>
          <p:cNvPr id="3" name="Content Placeholder 2">
            <a:extLst>
              <a:ext uri="{FF2B5EF4-FFF2-40B4-BE49-F238E27FC236}">
                <a16:creationId xmlns:a16="http://schemas.microsoft.com/office/drawing/2014/main" id="{185C64A3-7CAD-0E35-B085-4F1EDFAB68A4}"/>
              </a:ext>
            </a:extLst>
          </p:cNvPr>
          <p:cNvSpPr>
            <a:spLocks noGrp="1"/>
          </p:cNvSpPr>
          <p:nvPr>
            <p:ph idx="1"/>
          </p:nvPr>
        </p:nvSpPr>
        <p:spPr>
          <a:xfrm>
            <a:off x="203200" y="818317"/>
            <a:ext cx="8737600" cy="5889781"/>
          </a:xfrm>
        </p:spPr>
        <p:txBody>
          <a:bodyPr rtlCol="0">
            <a:noAutofit/>
          </a:bodyPr>
          <a:lstStyle/>
          <a:p>
            <a:pPr fontAlgn="auto">
              <a:lnSpc>
                <a:spcPct val="100000"/>
              </a:lnSpc>
              <a:spcBef>
                <a:spcPts val="0"/>
              </a:spcBef>
              <a:spcAft>
                <a:spcPts val="0"/>
              </a:spcAft>
              <a:defRPr/>
            </a:pPr>
            <a:r>
              <a:rPr lang="en-US" sz="2800" dirty="0"/>
              <a:t>Jesus has taken the Old Law out of the way.</a:t>
            </a:r>
          </a:p>
          <a:p>
            <a:pPr marL="457200" lvl="1" indent="0" algn="ctr" fontAlgn="auto">
              <a:lnSpc>
                <a:spcPct val="100000"/>
              </a:lnSpc>
              <a:spcBef>
                <a:spcPts val="0"/>
              </a:spcBef>
              <a:spcAft>
                <a:spcPts val="0"/>
              </a:spcAft>
              <a:buNone/>
              <a:defRPr/>
            </a:pPr>
            <a:r>
              <a:rPr lang="en-US" sz="2400" i="1" dirty="0"/>
              <a:t>“… having canceled out the certificate of debt consisting of decrees against us, which was hostile to us; and He has taken it out of the way, having nailed it to the cross. When He had disarmed the rulers and authorities, He made a public display of them, having triumphed over them through Him.” </a:t>
            </a:r>
            <a:r>
              <a:rPr lang="en-US" sz="2400" b="1" dirty="0">
                <a:solidFill>
                  <a:srgbClr val="FF0000"/>
                </a:solidFill>
              </a:rPr>
              <a:t>(Colossians 2:14-15)</a:t>
            </a:r>
          </a:p>
          <a:p>
            <a:pPr fontAlgn="auto">
              <a:lnSpc>
                <a:spcPct val="100000"/>
              </a:lnSpc>
              <a:spcBef>
                <a:spcPts val="0"/>
              </a:spcBef>
              <a:spcAft>
                <a:spcPts val="0"/>
              </a:spcAft>
              <a:defRPr/>
            </a:pPr>
            <a:r>
              <a:rPr lang="en-US" sz="2800" dirty="0"/>
              <a:t>Therefore, let no one judge (condemn) us in matters of the Old Law. </a:t>
            </a:r>
          </a:p>
          <a:p>
            <a:pPr marL="457200" lvl="1" indent="0" algn="ctr" fontAlgn="auto">
              <a:lnSpc>
                <a:spcPct val="100000"/>
              </a:lnSpc>
              <a:spcBef>
                <a:spcPts val="0"/>
              </a:spcBef>
              <a:spcAft>
                <a:spcPts val="0"/>
              </a:spcAft>
              <a:buNone/>
              <a:defRPr/>
            </a:pPr>
            <a:r>
              <a:rPr lang="en-US" sz="2400" i="1" dirty="0"/>
              <a:t>“Therefore no one is to act as your judge in regard to food or drink or in respect to a festival or a new moon or a Sabbath day – things which are a mere shadow of what is to come; but the substance belongs to Christ.” </a:t>
            </a:r>
            <a:br>
              <a:rPr lang="en-US" sz="2400" i="1" dirty="0"/>
            </a:br>
            <a:r>
              <a:rPr lang="en-US" sz="2400" b="1" dirty="0">
                <a:solidFill>
                  <a:srgbClr val="FF0000"/>
                </a:solidFill>
              </a:rPr>
              <a:t>(Colossians 2:16-17)</a:t>
            </a:r>
          </a:p>
        </p:txBody>
      </p:sp>
    </p:spTree>
    <p:extLst>
      <p:ext uri="{BB962C8B-B14F-4D97-AF65-F5344CB8AC3E}">
        <p14:creationId xmlns:p14="http://schemas.microsoft.com/office/powerpoint/2010/main" val="414944802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3887</TotalTime>
  <Words>4649</Words>
  <Application>Microsoft Office PowerPoint</Application>
  <PresentationFormat>On-screen Show (4:3)</PresentationFormat>
  <Paragraphs>226</Paragraphs>
  <Slides>24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Rockwell</vt:lpstr>
      <vt:lpstr>system-ui</vt:lpstr>
      <vt:lpstr>Gallery</vt:lpstr>
      <vt:lpstr>Believer, Beware!</vt:lpstr>
      <vt:lpstr>Philosophies And Traditions Of Men Colossians 2:8-10</vt:lpstr>
      <vt:lpstr>Philosophies And Traditions Of Men Colossians 2:8-10</vt:lpstr>
      <vt:lpstr>PowerPoint Presentation</vt:lpstr>
      <vt:lpstr>Philosophies And Traditions Of Men Colossians 2:8-10</vt:lpstr>
      <vt:lpstr>Philosophies And Traditions Of Men Colossians 2:8-10</vt:lpstr>
      <vt:lpstr>Philosophies And Traditions Of Men Colossians 2:8-10</vt:lpstr>
      <vt:lpstr> Problem With Judaism Colossians 2:11-17</vt:lpstr>
      <vt:lpstr> Problem With Judaism Colossians 2:11-17</vt:lpstr>
      <vt:lpstr>Today, Many Still Try To Bind The Old Law Upon Christians.</vt:lpstr>
      <vt:lpstr>Today, Many Still Try To Bind The Old Law Upon Christians.</vt:lpstr>
      <vt:lpstr>Today, Many Still Try To Bind The Old Law Upon Christians.</vt:lpstr>
      <vt:lpstr>The Worship Of Angels. Colossians 2:18-19</vt:lpstr>
      <vt:lpstr>The Worship Of Angels. Colossians 2:18-19</vt:lpstr>
      <vt:lpstr>The Worship Of Angels. Colossians 2:18-19</vt:lpstr>
      <vt:lpstr>Today, Some Religions Have Developed A Counterpart To The Worship Of Angels.</vt:lpstr>
      <vt:lpstr>Asceticism. Colossians 2:20-23</vt:lpstr>
      <vt:lpstr>Asceticism. Colossians 2:20-23</vt:lpstr>
      <vt:lpstr>PowerPoint Presentation</vt:lpstr>
      <vt:lpstr>Asceticism.</vt:lpstr>
      <vt:lpstr>Conclusion:</vt:lpstr>
      <vt:lpstr>Conclusion:</vt:lpstr>
      <vt:lpstr>Conclusion:</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Believer, Beware! (2)</dc:title>
  <dc:creator>Randy Childs; Micky Galloway</dc:creator>
  <dc:description>12/22/2019</dc:description>
  <cp:lastModifiedBy>Richard Lidh</cp:lastModifiedBy>
  <cp:revision>40</cp:revision>
  <cp:lastPrinted>2025-08-10T02:17:30Z</cp:lastPrinted>
  <dcterms:created xsi:type="dcterms:W3CDTF">2019-12-20T22:25:00Z</dcterms:created>
  <dcterms:modified xsi:type="dcterms:W3CDTF">2025-08-17T03:18:30Z</dcterms:modified>
</cp:coreProperties>
</file>